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bookmarkIdSeed="29">
  <p:sldMasterIdLst>
    <p:sldMasterId id="2147483709" r:id="rId1"/>
  </p:sldMasterIdLst>
  <p:notesMasterIdLst>
    <p:notesMasterId r:id="rId9"/>
  </p:notesMasterIdLst>
  <p:handoutMasterIdLst>
    <p:handoutMasterId r:id="rId10"/>
  </p:handoutMasterIdLst>
  <p:sldIdLst>
    <p:sldId id="1946" r:id="rId2"/>
    <p:sldId id="1947" r:id="rId3"/>
    <p:sldId id="1949" r:id="rId4"/>
    <p:sldId id="1948" r:id="rId5"/>
    <p:sldId id="1952" r:id="rId6"/>
    <p:sldId id="1955" r:id="rId7"/>
    <p:sldId id="1954" r:id="rId8"/>
  </p:sldIdLst>
  <p:sldSz cx="12192000" cy="6858000"/>
  <p:notesSz cx="6794500" cy="9906000"/>
  <p:embeddedFontLst>
    <p:embeddedFont>
      <p:font typeface="Maiandra GD" panose="020E0502030308020204" pitchFamily="34" charset="0"/>
      <p:regular r:id="rId11"/>
    </p:embeddedFont>
    <p:embeddedFont>
      <p:font typeface="MV Boli" panose="02000500030200090000" pitchFamily="2" charset="0"/>
      <p:regular r:id="rId12"/>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88"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ers Gärdeborn" initials="AG" lastIdx="2" clrIdx="0">
    <p:extLst>
      <p:ext uri="{19B8F6BF-5375-455C-9EA6-DF929625EA0E}">
        <p15:presenceInfo xmlns:p15="http://schemas.microsoft.com/office/powerpoint/2012/main" userId="5a5c02333dfc4f9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83E891"/>
    <a:srgbClr val="FF9999"/>
    <a:srgbClr val="004A9C"/>
    <a:srgbClr val="2D508A"/>
    <a:srgbClr val="FFEFAB"/>
    <a:srgbClr val="254523"/>
    <a:srgbClr val="B10707"/>
    <a:srgbClr val="2881E1"/>
    <a:srgbClr val="2546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llanmörkt format 2 - Dekorfär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llanmörkt format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just format 2 - Dekorfärg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just format 2 - Dekorfärg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2DE63D5-997A-4646-A377-4702673A728D}" styleName="Ljust format 2 - Dekorfärg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74" autoAdjust="0"/>
    <p:restoredTop sz="86608" autoAdjust="0"/>
  </p:normalViewPr>
  <p:slideViewPr>
    <p:cSldViewPr snapToGrid="0">
      <p:cViewPr varScale="1">
        <p:scale>
          <a:sx n="107" d="100"/>
          <a:sy n="107" d="100"/>
        </p:scale>
        <p:origin x="330" y="150"/>
      </p:cViewPr>
      <p:guideLst>
        <p:guide orient="horz" pos="1888"/>
        <p:guide pos="384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3" d="100"/>
          <a:sy n="83" d="100"/>
        </p:scale>
        <p:origin x="301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5BAB4D03-8696-3673-86F1-2A605EBE0558}"/>
              </a:ext>
            </a:extLst>
          </p:cNvPr>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a:extLst>
              <a:ext uri="{FF2B5EF4-FFF2-40B4-BE49-F238E27FC236}">
                <a16:creationId xmlns:a16="http://schemas.microsoft.com/office/drawing/2014/main" id="{942A066D-B3CE-F9F7-D3A4-9F0C475FA634}"/>
              </a:ext>
            </a:extLst>
          </p:cNvPr>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06349C98-6E35-4D16-8B68-23147FD59A67}" type="datetimeFigureOut">
              <a:rPr lang="sv-SE" smtClean="0"/>
              <a:t>2024-02-25</a:t>
            </a:fld>
            <a:endParaRPr lang="sv-SE" dirty="0"/>
          </a:p>
        </p:txBody>
      </p:sp>
      <p:sp>
        <p:nvSpPr>
          <p:cNvPr id="4" name="Platshållare för sidfot 3">
            <a:extLst>
              <a:ext uri="{FF2B5EF4-FFF2-40B4-BE49-F238E27FC236}">
                <a16:creationId xmlns:a16="http://schemas.microsoft.com/office/drawing/2014/main" id="{98E4CFD1-8BCF-1B9E-4C35-A0C4F5569747}"/>
              </a:ext>
            </a:extLst>
          </p:cNvPr>
          <p:cNvSpPr>
            <a:spLocks noGrp="1"/>
          </p:cNvSpPr>
          <p:nvPr>
            <p:ph type="ftr" sz="quarter" idx="2"/>
          </p:nvPr>
        </p:nvSpPr>
        <p:spPr>
          <a:xfrm>
            <a:off x="0" y="9409113"/>
            <a:ext cx="2944813" cy="496887"/>
          </a:xfrm>
          <a:prstGeom prst="rect">
            <a:avLst/>
          </a:prstGeom>
        </p:spPr>
        <p:txBody>
          <a:bodyPr vert="horz" lIns="91440" tIns="45720" rIns="91440" bIns="45720" rtlCol="0" anchor="b"/>
          <a:lstStyle>
            <a:lvl1pPr algn="l">
              <a:defRPr sz="1200"/>
            </a:lvl1pPr>
          </a:lstStyle>
          <a:p>
            <a:endParaRPr lang="sv-SE" dirty="0"/>
          </a:p>
        </p:txBody>
      </p:sp>
      <p:sp>
        <p:nvSpPr>
          <p:cNvPr id="5" name="Platshållare för bildnummer 4">
            <a:extLst>
              <a:ext uri="{FF2B5EF4-FFF2-40B4-BE49-F238E27FC236}">
                <a16:creationId xmlns:a16="http://schemas.microsoft.com/office/drawing/2014/main" id="{27B719D9-0DBA-508A-F851-542FAA2638B3}"/>
              </a:ext>
            </a:extLst>
          </p:cNvPr>
          <p:cNvSpPr>
            <a:spLocks noGrp="1"/>
          </p:cNvSpPr>
          <p:nvPr>
            <p:ph type="sldNum" sz="quarter" idx="3"/>
          </p:nvPr>
        </p:nvSpPr>
        <p:spPr>
          <a:xfrm>
            <a:off x="3848100" y="9409113"/>
            <a:ext cx="2944813" cy="496887"/>
          </a:xfrm>
          <a:prstGeom prst="rect">
            <a:avLst/>
          </a:prstGeom>
        </p:spPr>
        <p:txBody>
          <a:bodyPr vert="horz" lIns="91440" tIns="45720" rIns="91440" bIns="45720" rtlCol="0" anchor="b"/>
          <a:lstStyle>
            <a:lvl1pPr algn="r">
              <a:defRPr sz="1200"/>
            </a:lvl1pPr>
          </a:lstStyle>
          <a:p>
            <a:fld id="{FBACA8D4-B018-4C04-AC18-9EC0404C77E5}" type="slidenum">
              <a:rPr lang="sv-SE" smtClean="0"/>
              <a:t>‹#›</a:t>
            </a:fld>
            <a:endParaRPr lang="sv-SE" dirty="0"/>
          </a:p>
        </p:txBody>
      </p:sp>
    </p:spTree>
    <p:extLst>
      <p:ext uri="{BB962C8B-B14F-4D97-AF65-F5344CB8AC3E}">
        <p14:creationId xmlns:p14="http://schemas.microsoft.com/office/powerpoint/2010/main" val="231711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48645" y="0"/>
            <a:ext cx="2944283" cy="497020"/>
          </a:xfrm>
          <a:prstGeom prst="rect">
            <a:avLst/>
          </a:prstGeom>
        </p:spPr>
        <p:txBody>
          <a:bodyPr vert="horz" lIns="91440" tIns="45720" rIns="91440" bIns="45720" rtlCol="0"/>
          <a:lstStyle>
            <a:lvl1pPr algn="r">
              <a:defRPr sz="1200"/>
            </a:lvl1pPr>
          </a:lstStyle>
          <a:p>
            <a:fld id="{82E25CBD-AA23-4A9B-A8C0-80E77E03612D}" type="datetimeFigureOut">
              <a:rPr lang="sv-SE" smtClean="0"/>
              <a:t>2024-02-25</a:t>
            </a:fld>
            <a:endParaRPr lang="sv-SE" dirty="0"/>
          </a:p>
        </p:txBody>
      </p:sp>
      <p:sp>
        <p:nvSpPr>
          <p:cNvPr id="4" name="Platshållare för bildobjekt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79450" y="4767262"/>
            <a:ext cx="5435600" cy="3900488"/>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08981"/>
            <a:ext cx="2944283" cy="497019"/>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48645" y="9408981"/>
            <a:ext cx="2944283" cy="497019"/>
          </a:xfrm>
          <a:prstGeom prst="rect">
            <a:avLst/>
          </a:prstGeom>
        </p:spPr>
        <p:txBody>
          <a:bodyPr vert="horz" lIns="91440" tIns="45720" rIns="91440" bIns="45720" rtlCol="0" anchor="b"/>
          <a:lstStyle>
            <a:lvl1pPr algn="r">
              <a:defRPr sz="1200"/>
            </a:lvl1pPr>
          </a:lstStyle>
          <a:p>
            <a:fld id="{1E3176EC-C84D-4117-AB1D-1C19FDABD098}" type="slidenum">
              <a:rPr lang="sv-SE" smtClean="0"/>
              <a:t>‹#›</a:t>
            </a:fld>
            <a:endParaRPr lang="sv-SE" dirty="0"/>
          </a:p>
        </p:txBody>
      </p:sp>
    </p:spTree>
    <p:extLst>
      <p:ext uri="{BB962C8B-B14F-4D97-AF65-F5344CB8AC3E}">
        <p14:creationId xmlns:p14="http://schemas.microsoft.com/office/powerpoint/2010/main" val="103042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VO: Avsteg från normal kapitelflöde.</a:t>
            </a:r>
            <a:endParaRPr lang="sv-SE" dirty="0"/>
          </a:p>
        </p:txBody>
      </p:sp>
      <p:sp>
        <p:nvSpPr>
          <p:cNvPr id="4" name="Platshållare för bildnummer 3"/>
          <p:cNvSpPr>
            <a:spLocks noGrp="1"/>
          </p:cNvSpPr>
          <p:nvPr>
            <p:ph type="sldNum" sz="quarter" idx="5"/>
          </p:nvPr>
        </p:nvSpPr>
        <p:spPr/>
        <p:txBody>
          <a:bodyPr/>
          <a:lstStyle/>
          <a:p>
            <a:fld id="{1E3176EC-C84D-4117-AB1D-1C19FDABD098}" type="slidenum">
              <a:rPr lang="sv-SE" smtClean="0"/>
              <a:t>1</a:t>
            </a:fld>
            <a:endParaRPr lang="sv-SE" dirty="0"/>
          </a:p>
        </p:txBody>
      </p:sp>
    </p:spTree>
    <p:extLst>
      <p:ext uri="{BB962C8B-B14F-4D97-AF65-F5344CB8AC3E}">
        <p14:creationId xmlns:p14="http://schemas.microsoft.com/office/powerpoint/2010/main" val="63116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65113" lvl="1" indent="-265113">
              <a:spcBef>
                <a:spcPts val="300"/>
              </a:spcBef>
            </a:pPr>
            <a:endParaRPr lang="sv-SE" sz="1400" dirty="0">
              <a:solidFill>
                <a:srgbClr val="000000"/>
              </a:solidFill>
            </a:endParaRPr>
          </a:p>
        </p:txBody>
      </p:sp>
      <p:sp>
        <p:nvSpPr>
          <p:cNvPr id="4" name="Platshållare för bildnummer 3"/>
          <p:cNvSpPr>
            <a:spLocks noGrp="1"/>
          </p:cNvSpPr>
          <p:nvPr>
            <p:ph type="sldNum" sz="quarter" idx="5"/>
          </p:nvPr>
        </p:nvSpPr>
        <p:spPr/>
        <p:txBody>
          <a:bodyPr/>
          <a:lstStyle/>
          <a:p>
            <a:fld id="{1E3176EC-C84D-4117-AB1D-1C19FDABD098}" type="slidenum">
              <a:rPr lang="sv-SE" smtClean="0"/>
              <a:t>2</a:t>
            </a:fld>
            <a:endParaRPr lang="sv-SE" dirty="0"/>
          </a:p>
        </p:txBody>
      </p:sp>
    </p:spTree>
    <p:extLst>
      <p:ext uri="{BB962C8B-B14F-4D97-AF65-F5344CB8AC3E}">
        <p14:creationId xmlns:p14="http://schemas.microsoft.com/office/powerpoint/2010/main" val="2495280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D8AE95-97F6-57C5-74FD-75188A218B4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4614F16-D8B2-81F4-9652-0E7969B96A16}"/>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8760501-1CC8-7B11-5F92-53CE6C1D0DBF}"/>
              </a:ext>
            </a:extLst>
          </p:cNvPr>
          <p:cNvSpPr>
            <a:spLocks noGrp="1"/>
          </p:cNvSpPr>
          <p:nvPr>
            <p:ph type="body" idx="1"/>
          </p:nvPr>
        </p:nvSpPr>
        <p:spPr/>
        <p:txBody>
          <a:bodyPr/>
          <a:lstStyle/>
          <a:p>
            <a:pPr marL="265113" lvl="1" indent="-265113">
              <a:spcBef>
                <a:spcPts val="300"/>
              </a:spcBef>
            </a:pPr>
            <a:r>
              <a:rPr lang="sv-SE" sz="1400">
                <a:solidFill>
                  <a:srgbClr val="000000"/>
                </a:solidFill>
              </a:rPr>
              <a:t>VO: Gaja sprider sig genom engagemanget för global uppvärmning.</a:t>
            </a:r>
          </a:p>
          <a:p>
            <a:pPr marL="265113" lvl="1" indent="-265113">
              <a:spcBef>
                <a:spcPts val="300"/>
              </a:spcBef>
            </a:pPr>
            <a:endParaRPr lang="sv-SE" sz="1400">
              <a:solidFill>
                <a:srgbClr val="000000"/>
              </a:solidFill>
            </a:endParaRPr>
          </a:p>
          <a:p>
            <a:pPr marL="265113" lvl="1" indent="-265113">
              <a:spcBef>
                <a:spcPts val="300"/>
              </a:spcBef>
            </a:pPr>
            <a:r>
              <a:rPr lang="sv-SE" sz="1400">
                <a:solidFill>
                  <a:srgbClr val="000000"/>
                </a:solidFill>
              </a:rPr>
              <a:t>VO: Feminism: Jag är övertygad om att en huvudorsak till svårigheten är nå ut med evangelium är att vi i kyrkorna inte längre låger män var manliga med manliga egenskaper och uppgifter, och kvinnor vara kvinnliga med kvinnliga egenskaper och uppgifter.</a:t>
            </a:r>
            <a:endParaRPr lang="sv-SE" sz="1400" dirty="0">
              <a:solidFill>
                <a:srgbClr val="000000"/>
              </a:solidFill>
            </a:endParaRPr>
          </a:p>
        </p:txBody>
      </p:sp>
      <p:sp>
        <p:nvSpPr>
          <p:cNvPr id="4" name="Platshållare för bildnummer 3">
            <a:extLst>
              <a:ext uri="{FF2B5EF4-FFF2-40B4-BE49-F238E27FC236}">
                <a16:creationId xmlns:a16="http://schemas.microsoft.com/office/drawing/2014/main" id="{B928E9B2-C300-0FA8-F656-115075539833}"/>
              </a:ext>
            </a:extLst>
          </p:cNvPr>
          <p:cNvSpPr>
            <a:spLocks noGrp="1"/>
          </p:cNvSpPr>
          <p:nvPr>
            <p:ph type="sldNum" sz="quarter" idx="5"/>
          </p:nvPr>
        </p:nvSpPr>
        <p:spPr/>
        <p:txBody>
          <a:bodyPr/>
          <a:lstStyle/>
          <a:p>
            <a:fld id="{1E3176EC-C84D-4117-AB1D-1C19FDABD098}" type="slidenum">
              <a:rPr lang="sv-SE" smtClean="0"/>
              <a:t>3</a:t>
            </a:fld>
            <a:endParaRPr lang="sv-SE" dirty="0"/>
          </a:p>
        </p:txBody>
      </p:sp>
    </p:spTree>
    <p:extLst>
      <p:ext uri="{BB962C8B-B14F-4D97-AF65-F5344CB8AC3E}">
        <p14:creationId xmlns:p14="http://schemas.microsoft.com/office/powerpoint/2010/main" val="1883304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40773-69FB-FA5E-7297-B06C50D7C8D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C67764A-9A9D-FFC5-B8D7-9AE24CEA686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6442F5E-55CC-E28D-0264-596AD015C62C}"/>
              </a:ext>
            </a:extLst>
          </p:cNvPr>
          <p:cNvSpPr>
            <a:spLocks noGrp="1"/>
          </p:cNvSpPr>
          <p:nvPr>
            <p:ph type="body" idx="1"/>
          </p:nvPr>
        </p:nvSpPr>
        <p:spPr/>
        <p:txBody>
          <a:bodyPr/>
          <a:lstStyle/>
          <a:p>
            <a:pPr marL="265113" lvl="1" indent="-265113">
              <a:spcBef>
                <a:spcPts val="300"/>
              </a:spcBef>
            </a:pPr>
            <a:r>
              <a:rPr lang="sv-SE" sz="1400" dirty="0">
                <a:solidFill>
                  <a:srgbClr val="000000"/>
                </a:solidFill>
              </a:rPr>
              <a:t>VO: Eros fullbordas i den sexuella relationen som bara är avsedd för en man och en kvinna inom äktenskapets band.</a:t>
            </a:r>
          </a:p>
          <a:p>
            <a:pPr marL="265113" lvl="1" indent="-265113">
              <a:spcBef>
                <a:spcPts val="300"/>
              </a:spcBef>
            </a:pPr>
            <a:endParaRPr lang="sv-SE" sz="1400" dirty="0">
              <a:solidFill>
                <a:srgbClr val="000000"/>
              </a:solidFill>
            </a:endParaRPr>
          </a:p>
          <a:p>
            <a:pPr marL="265113" lvl="1" indent="-265113">
              <a:spcBef>
                <a:spcPts val="300"/>
              </a:spcBef>
            </a:pPr>
            <a:r>
              <a:rPr lang="sv-SE" sz="1400" dirty="0">
                <a:solidFill>
                  <a:srgbClr val="000000"/>
                </a:solidFill>
              </a:rPr>
              <a:t>VO: Lydnad: Som enda religion sätter kristendomen rättfärdiggörelsen före helgelsen.</a:t>
            </a:r>
          </a:p>
        </p:txBody>
      </p:sp>
      <p:sp>
        <p:nvSpPr>
          <p:cNvPr id="4" name="Platshållare för bildnummer 3">
            <a:extLst>
              <a:ext uri="{FF2B5EF4-FFF2-40B4-BE49-F238E27FC236}">
                <a16:creationId xmlns:a16="http://schemas.microsoft.com/office/drawing/2014/main" id="{778FFE33-AE5F-169F-1B93-ACB5FB6380DA}"/>
              </a:ext>
            </a:extLst>
          </p:cNvPr>
          <p:cNvSpPr>
            <a:spLocks noGrp="1"/>
          </p:cNvSpPr>
          <p:nvPr>
            <p:ph type="sldNum" sz="quarter" idx="5"/>
          </p:nvPr>
        </p:nvSpPr>
        <p:spPr/>
        <p:txBody>
          <a:bodyPr/>
          <a:lstStyle/>
          <a:p>
            <a:fld id="{1E3176EC-C84D-4117-AB1D-1C19FDABD098}" type="slidenum">
              <a:rPr lang="sv-SE" smtClean="0"/>
              <a:t>4</a:t>
            </a:fld>
            <a:endParaRPr lang="sv-SE" dirty="0"/>
          </a:p>
        </p:txBody>
      </p:sp>
    </p:spTree>
    <p:extLst>
      <p:ext uri="{BB962C8B-B14F-4D97-AF65-F5344CB8AC3E}">
        <p14:creationId xmlns:p14="http://schemas.microsoft.com/office/powerpoint/2010/main" val="3424420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64FE16-0407-8D3E-6D91-F47EFE02BF26}"/>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4C7DEC1-8B3B-9842-C206-F81285992BC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29846AA-734A-E18C-95BC-DD2055FAD5F2}"/>
              </a:ext>
            </a:extLst>
          </p:cNvPr>
          <p:cNvSpPr>
            <a:spLocks noGrp="1"/>
          </p:cNvSpPr>
          <p:nvPr>
            <p:ph type="body" idx="1"/>
          </p:nvPr>
        </p:nvSpPr>
        <p:spPr/>
        <p:txBody>
          <a:bodyPr/>
          <a:lstStyle/>
          <a:p>
            <a:pPr marL="265113" lvl="1" indent="-265113">
              <a:spcBef>
                <a:spcPts val="300"/>
              </a:spcBef>
            </a:pPr>
            <a:r>
              <a:rPr lang="sv-SE" sz="1400" dirty="0">
                <a:solidFill>
                  <a:srgbClr val="000000"/>
                </a:solidFill>
              </a:rPr>
              <a:t>VO: Gud älskar världen i betydelsen att Han tillfredsställer livsuppehållande behov som mat, vatten, värme, syre…</a:t>
            </a:r>
          </a:p>
          <a:p>
            <a:pPr marL="265113" lvl="1" indent="-265113">
              <a:spcBef>
                <a:spcPts val="300"/>
              </a:spcBef>
            </a:pPr>
            <a:endParaRPr lang="sv-SE" sz="1400" dirty="0">
              <a:solidFill>
                <a:srgbClr val="000000"/>
              </a:solidFill>
            </a:endParaRPr>
          </a:p>
          <a:p>
            <a:pPr marL="265113" lvl="1" indent="-265113">
              <a:spcBef>
                <a:spcPts val="300"/>
              </a:spcBef>
            </a:pPr>
            <a:r>
              <a:rPr lang="sv-SE" sz="1400" dirty="0">
                <a:solidFill>
                  <a:srgbClr val="000000"/>
                </a:solidFill>
              </a:rPr>
              <a:t>VO (ev): Nämn att det råder viss osäkerhet om verbtempuset </a:t>
            </a:r>
            <a:r>
              <a:rPr lang="sv-SE" sz="1400" i="1" dirty="0">
                <a:solidFill>
                  <a:srgbClr val="000000"/>
                </a:solidFill>
              </a:rPr>
              <a:t>progressiv presens</a:t>
            </a:r>
            <a:r>
              <a:rPr lang="sv-SE" sz="1400" dirty="0">
                <a:solidFill>
                  <a:srgbClr val="000000"/>
                </a:solidFill>
              </a:rPr>
              <a:t> bland experterna.</a:t>
            </a:r>
          </a:p>
          <a:p>
            <a:pPr marL="265113" lvl="1" indent="-265113">
              <a:spcBef>
                <a:spcPts val="300"/>
              </a:spcBef>
            </a:pPr>
            <a:endParaRPr lang="sv-SE" sz="1400" dirty="0">
              <a:solidFill>
                <a:srgbClr val="000000"/>
              </a:solidFill>
            </a:endParaRPr>
          </a:p>
          <a:p>
            <a:pPr marL="265113" lvl="1" indent="-265113">
              <a:spcBef>
                <a:spcPts val="300"/>
              </a:spcBef>
            </a:pPr>
            <a:r>
              <a:rPr lang="sv-SE" sz="1400" dirty="0">
                <a:solidFill>
                  <a:srgbClr val="000000"/>
                </a:solidFill>
              </a:rPr>
              <a:t>Aorist är en punkthändelse utan hänsyn till om det är dåtid, nutid eller framtid.</a:t>
            </a:r>
          </a:p>
        </p:txBody>
      </p:sp>
      <p:sp>
        <p:nvSpPr>
          <p:cNvPr id="4" name="Platshållare för bildnummer 3">
            <a:extLst>
              <a:ext uri="{FF2B5EF4-FFF2-40B4-BE49-F238E27FC236}">
                <a16:creationId xmlns:a16="http://schemas.microsoft.com/office/drawing/2014/main" id="{F863E52D-D089-3CBB-B843-8654EAFD8511}"/>
              </a:ext>
            </a:extLst>
          </p:cNvPr>
          <p:cNvSpPr>
            <a:spLocks noGrp="1"/>
          </p:cNvSpPr>
          <p:nvPr>
            <p:ph type="sldNum" sz="quarter" idx="5"/>
          </p:nvPr>
        </p:nvSpPr>
        <p:spPr/>
        <p:txBody>
          <a:bodyPr/>
          <a:lstStyle/>
          <a:p>
            <a:fld id="{1E3176EC-C84D-4117-AB1D-1C19FDABD098}" type="slidenum">
              <a:rPr lang="sv-SE" smtClean="0"/>
              <a:t>5</a:t>
            </a:fld>
            <a:endParaRPr lang="sv-SE" dirty="0"/>
          </a:p>
        </p:txBody>
      </p:sp>
    </p:spTree>
    <p:extLst>
      <p:ext uri="{BB962C8B-B14F-4D97-AF65-F5344CB8AC3E}">
        <p14:creationId xmlns:p14="http://schemas.microsoft.com/office/powerpoint/2010/main" val="2352792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D842D-F1D4-F71C-8F8D-F40BC3B0FA8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A2E5A79-45B8-E784-36F6-A667EE01689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8A91DF69-2637-3860-599B-3E4B7A56B766}"/>
              </a:ext>
            </a:extLst>
          </p:cNvPr>
          <p:cNvSpPr>
            <a:spLocks noGrp="1"/>
          </p:cNvSpPr>
          <p:nvPr>
            <p:ph type="body" idx="1"/>
          </p:nvPr>
        </p:nvSpPr>
        <p:spPr/>
        <p:txBody>
          <a:bodyPr/>
          <a:lstStyle/>
          <a:p>
            <a:pPr marL="265113" lvl="1" indent="-265113">
              <a:spcBef>
                <a:spcPts val="300"/>
              </a:spcBef>
            </a:pPr>
            <a:endParaRPr lang="sv-SE" sz="1400" dirty="0">
              <a:solidFill>
                <a:srgbClr val="000000"/>
              </a:solidFill>
            </a:endParaRPr>
          </a:p>
        </p:txBody>
      </p:sp>
      <p:sp>
        <p:nvSpPr>
          <p:cNvPr id="4" name="Platshållare för bildnummer 3">
            <a:extLst>
              <a:ext uri="{FF2B5EF4-FFF2-40B4-BE49-F238E27FC236}">
                <a16:creationId xmlns:a16="http://schemas.microsoft.com/office/drawing/2014/main" id="{9A8F693B-2349-50CF-6F03-98665CD97322}"/>
              </a:ext>
            </a:extLst>
          </p:cNvPr>
          <p:cNvSpPr>
            <a:spLocks noGrp="1"/>
          </p:cNvSpPr>
          <p:nvPr>
            <p:ph type="sldNum" sz="quarter" idx="5"/>
          </p:nvPr>
        </p:nvSpPr>
        <p:spPr/>
        <p:txBody>
          <a:bodyPr/>
          <a:lstStyle/>
          <a:p>
            <a:fld id="{1E3176EC-C84D-4117-AB1D-1C19FDABD098}" type="slidenum">
              <a:rPr lang="sv-SE" smtClean="0"/>
              <a:t>6</a:t>
            </a:fld>
            <a:endParaRPr lang="sv-SE" dirty="0"/>
          </a:p>
        </p:txBody>
      </p:sp>
    </p:spTree>
    <p:extLst>
      <p:ext uri="{BB962C8B-B14F-4D97-AF65-F5344CB8AC3E}">
        <p14:creationId xmlns:p14="http://schemas.microsoft.com/office/powerpoint/2010/main" val="600900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30FB7-4E5E-7751-806D-F46A9825A59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3635D55-7494-38AB-63F5-45184011616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EB0D383-B273-8633-0011-22C0CD5E0A8D}"/>
              </a:ext>
            </a:extLst>
          </p:cNvPr>
          <p:cNvSpPr>
            <a:spLocks noGrp="1"/>
          </p:cNvSpPr>
          <p:nvPr>
            <p:ph type="body" idx="1"/>
          </p:nvPr>
        </p:nvSpPr>
        <p:spPr/>
        <p:txBody>
          <a:bodyPr/>
          <a:lstStyle/>
          <a:p>
            <a:pPr marL="265113" lvl="1" indent="-265113">
              <a:spcBef>
                <a:spcPts val="300"/>
              </a:spcBef>
            </a:pPr>
            <a:endParaRPr lang="sv-SE" sz="1400" dirty="0">
              <a:solidFill>
                <a:srgbClr val="000000"/>
              </a:solidFill>
            </a:endParaRPr>
          </a:p>
        </p:txBody>
      </p:sp>
      <p:sp>
        <p:nvSpPr>
          <p:cNvPr id="4" name="Platshållare för bildnummer 3">
            <a:extLst>
              <a:ext uri="{FF2B5EF4-FFF2-40B4-BE49-F238E27FC236}">
                <a16:creationId xmlns:a16="http://schemas.microsoft.com/office/drawing/2014/main" id="{B3C49CED-F361-CA36-7BD0-D6D93B7DFAB4}"/>
              </a:ext>
            </a:extLst>
          </p:cNvPr>
          <p:cNvSpPr>
            <a:spLocks noGrp="1"/>
          </p:cNvSpPr>
          <p:nvPr>
            <p:ph type="sldNum" sz="quarter" idx="5"/>
          </p:nvPr>
        </p:nvSpPr>
        <p:spPr/>
        <p:txBody>
          <a:bodyPr/>
          <a:lstStyle/>
          <a:p>
            <a:fld id="{1E3176EC-C84D-4117-AB1D-1C19FDABD098}" type="slidenum">
              <a:rPr lang="sv-SE" smtClean="0"/>
              <a:t>7</a:t>
            </a:fld>
            <a:endParaRPr lang="sv-SE" dirty="0"/>
          </a:p>
        </p:txBody>
      </p:sp>
    </p:spTree>
    <p:extLst>
      <p:ext uri="{BB962C8B-B14F-4D97-AF65-F5344CB8AC3E}">
        <p14:creationId xmlns:p14="http://schemas.microsoft.com/office/powerpoint/2010/main" val="3577487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Rubrik">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8498E1E7-F099-4980-90AA-AD6774DB0D78}"/>
              </a:ext>
            </a:extLst>
          </p:cNvPr>
          <p:cNvSpPr/>
          <p:nvPr userDrawn="1"/>
        </p:nvSpPr>
        <p:spPr>
          <a:xfrm>
            <a:off x="-2" y="0"/>
            <a:ext cx="12192000" cy="503339"/>
          </a:xfrm>
          <a:prstGeom prst="rect">
            <a:avLst/>
          </a:prstGeom>
          <a:gradFill flip="none" rotWithShape="1">
            <a:gsLst>
              <a:gs pos="29000">
                <a:schemeClr val="accent6">
                  <a:lumMod val="75000"/>
                </a:schemeClr>
              </a:gs>
              <a:gs pos="0">
                <a:schemeClr val="accent6">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46800" rIns="91421" bIns="46800" rtlCol="0" anchor="ctr"/>
          <a:lstStyle/>
          <a:p>
            <a:pPr algn="ctr"/>
            <a:endParaRPr lang="sv-SE" sz="1800" dirty="0"/>
          </a:p>
        </p:txBody>
      </p:sp>
      <p:sp>
        <p:nvSpPr>
          <p:cNvPr id="4" name="Rubrik 1">
            <a:extLst>
              <a:ext uri="{FF2B5EF4-FFF2-40B4-BE49-F238E27FC236}">
                <a16:creationId xmlns:a16="http://schemas.microsoft.com/office/drawing/2014/main" id="{06FBAE59-DDD0-467C-B13A-6F6CF0BCDFAA}"/>
              </a:ext>
            </a:extLst>
          </p:cNvPr>
          <p:cNvSpPr>
            <a:spLocks noGrp="1"/>
          </p:cNvSpPr>
          <p:nvPr>
            <p:ph type="title" hasCustomPrompt="1"/>
          </p:nvPr>
        </p:nvSpPr>
        <p:spPr>
          <a:xfrm>
            <a:off x="-2" y="0"/>
            <a:ext cx="10619876" cy="511728"/>
          </a:xfrm>
          <a:prstGeom prst="rect">
            <a:avLst/>
          </a:prstGeom>
        </p:spPr>
        <p:txBody>
          <a:bodyPr lIns="180000" tIns="0" bIns="72000" anchor="ctr" anchorCtr="0"/>
          <a:lstStyle>
            <a:lvl1pPr algn="l" rtl="0" eaLnBrk="1" latinLnBrk="0" hangingPunct="1">
              <a:lnSpc>
                <a:spcPct val="100000"/>
              </a:lnSpc>
              <a:spcBef>
                <a:spcPct val="0"/>
              </a:spcBef>
              <a:buNone/>
              <a:defRPr kumimoji="0" lang="sv-SE" sz="3200" b="0" kern="1200" cap="none" spc="0" baseline="0" dirty="0">
                <a:ln>
                  <a:noFill/>
                </a:ln>
                <a:solidFill>
                  <a:schemeClr val="bg1"/>
                </a:solidFill>
                <a:effectLst>
                  <a:outerShdw blurRad="38100" dist="38100" dir="2700000" algn="tl">
                    <a:srgbClr val="000000">
                      <a:alpha val="43137"/>
                    </a:srgbClr>
                  </a:outerShdw>
                </a:effectLst>
                <a:latin typeface="Maiandra GD" panose="020E0502030308020204" pitchFamily="34" charset="0"/>
                <a:ea typeface="+mj-ea"/>
                <a:cs typeface="+mj-cs"/>
              </a:defRPr>
            </a:lvl1pPr>
          </a:lstStyle>
          <a:p>
            <a:r>
              <a:rPr lang="sv-SE"/>
              <a:t>Rubrik</a:t>
            </a:r>
          </a:p>
        </p:txBody>
      </p:sp>
    </p:spTree>
    <p:extLst>
      <p:ext uri="{BB962C8B-B14F-4D97-AF65-F5344CB8AC3E}">
        <p14:creationId xmlns:p14="http://schemas.microsoft.com/office/powerpoint/2010/main" val="250637535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Rubrik">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8498E1E7-F099-4980-90AA-AD6774DB0D78}"/>
              </a:ext>
            </a:extLst>
          </p:cNvPr>
          <p:cNvSpPr/>
          <p:nvPr userDrawn="1"/>
        </p:nvSpPr>
        <p:spPr>
          <a:xfrm>
            <a:off x="-2" y="0"/>
            <a:ext cx="12192000" cy="503339"/>
          </a:xfrm>
          <a:prstGeom prst="rect">
            <a:avLst/>
          </a:prstGeom>
          <a:gradFill flip="none" rotWithShape="1">
            <a:gsLst>
              <a:gs pos="29000">
                <a:schemeClr val="accent6">
                  <a:lumMod val="75000"/>
                </a:schemeClr>
              </a:gs>
              <a:gs pos="0">
                <a:schemeClr val="accent6">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46800" rIns="91421" bIns="46800" rtlCol="0" anchor="ctr"/>
          <a:lstStyle/>
          <a:p>
            <a:pPr algn="ctr"/>
            <a:endParaRPr lang="sv-SE" sz="1800" dirty="0"/>
          </a:p>
        </p:txBody>
      </p:sp>
      <p:sp>
        <p:nvSpPr>
          <p:cNvPr id="4" name="Rubrik 1">
            <a:extLst>
              <a:ext uri="{FF2B5EF4-FFF2-40B4-BE49-F238E27FC236}">
                <a16:creationId xmlns:a16="http://schemas.microsoft.com/office/drawing/2014/main" id="{06FBAE59-DDD0-467C-B13A-6F6CF0BCDFAA}"/>
              </a:ext>
            </a:extLst>
          </p:cNvPr>
          <p:cNvSpPr>
            <a:spLocks noGrp="1"/>
          </p:cNvSpPr>
          <p:nvPr>
            <p:ph type="title" hasCustomPrompt="1"/>
          </p:nvPr>
        </p:nvSpPr>
        <p:spPr>
          <a:xfrm>
            <a:off x="-2" y="0"/>
            <a:ext cx="11520000" cy="511728"/>
          </a:xfrm>
          <a:prstGeom prst="rect">
            <a:avLst/>
          </a:prstGeom>
        </p:spPr>
        <p:txBody>
          <a:bodyPr lIns="180000" tIns="0" bIns="72000" anchor="ctr" anchorCtr="0"/>
          <a:lstStyle>
            <a:lvl1pPr algn="l" rtl="0" eaLnBrk="1" latinLnBrk="0" hangingPunct="1">
              <a:lnSpc>
                <a:spcPct val="100000"/>
              </a:lnSpc>
              <a:spcBef>
                <a:spcPct val="0"/>
              </a:spcBef>
              <a:buNone/>
              <a:defRPr kumimoji="0" lang="sv-SE" sz="3200" b="0" kern="1200" cap="none" spc="0" baseline="0" dirty="0">
                <a:ln>
                  <a:noFill/>
                </a:ln>
                <a:solidFill>
                  <a:schemeClr val="bg1"/>
                </a:solidFill>
                <a:effectLst>
                  <a:outerShdw blurRad="38100" dist="38100" dir="2700000" algn="tl">
                    <a:srgbClr val="000000">
                      <a:alpha val="43137"/>
                    </a:srgbClr>
                  </a:outerShdw>
                </a:effectLst>
                <a:latin typeface="Maiandra GD" panose="020E0502030308020204" pitchFamily="34" charset="0"/>
                <a:ea typeface="+mj-ea"/>
                <a:cs typeface="+mj-cs"/>
              </a:defRPr>
            </a:lvl1pPr>
          </a:lstStyle>
          <a:p>
            <a:r>
              <a:rPr lang="sv-SE"/>
              <a:t>Rubrik</a:t>
            </a:r>
          </a:p>
        </p:txBody>
      </p:sp>
      <p:sp>
        <p:nvSpPr>
          <p:cNvPr id="5" name="textruta 4">
            <a:extLst>
              <a:ext uri="{FF2B5EF4-FFF2-40B4-BE49-F238E27FC236}">
                <a16:creationId xmlns:a16="http://schemas.microsoft.com/office/drawing/2014/main" id="{A6A050B9-DAD7-4B3E-9D3D-26D70B48B996}"/>
              </a:ext>
            </a:extLst>
          </p:cNvPr>
          <p:cNvSpPr txBox="1"/>
          <p:nvPr userDrawn="1"/>
        </p:nvSpPr>
        <p:spPr>
          <a:xfrm>
            <a:off x="10077865" y="55972"/>
            <a:ext cx="2087623" cy="436017"/>
          </a:xfrm>
          <a:prstGeom prst="rect">
            <a:avLst/>
          </a:prstGeom>
          <a:noFill/>
        </p:spPr>
        <p:txBody>
          <a:bodyPr wrap="none" tIns="0" bIns="0" rtlCol="0">
            <a:spAutoFit/>
          </a:bodyPr>
          <a:lstStyle>
            <a:defPPr>
              <a:defRPr lang="sv-SE"/>
            </a:defPPr>
            <a:lvl1pPr marL="0" algn="l" defTabSz="914209" rtl="0" eaLnBrk="1" latinLnBrk="0" hangingPunct="1">
              <a:defRPr sz="1800" kern="1200">
                <a:solidFill>
                  <a:schemeClr val="tx1"/>
                </a:solidFill>
                <a:latin typeface="+mn-lt"/>
                <a:ea typeface="+mn-ea"/>
                <a:cs typeface="+mn-cs"/>
              </a:defRPr>
            </a:lvl1pPr>
            <a:lvl2pPr marL="457103" algn="l" defTabSz="914209" rtl="0" eaLnBrk="1" latinLnBrk="0" hangingPunct="1">
              <a:defRPr sz="1800" kern="1200">
                <a:solidFill>
                  <a:schemeClr val="tx1"/>
                </a:solidFill>
                <a:latin typeface="+mn-lt"/>
                <a:ea typeface="+mn-ea"/>
                <a:cs typeface="+mn-cs"/>
              </a:defRPr>
            </a:lvl2pPr>
            <a:lvl3pPr marL="914209" algn="l" defTabSz="914209" rtl="0" eaLnBrk="1" latinLnBrk="0" hangingPunct="1">
              <a:defRPr sz="1800" kern="1200">
                <a:solidFill>
                  <a:schemeClr val="tx1"/>
                </a:solidFill>
                <a:latin typeface="+mn-lt"/>
                <a:ea typeface="+mn-ea"/>
                <a:cs typeface="+mn-cs"/>
              </a:defRPr>
            </a:lvl3pPr>
            <a:lvl4pPr marL="1371313" algn="l" defTabSz="914209" rtl="0" eaLnBrk="1" latinLnBrk="0" hangingPunct="1">
              <a:defRPr sz="1800" kern="1200">
                <a:solidFill>
                  <a:schemeClr val="tx1"/>
                </a:solidFill>
                <a:latin typeface="+mn-lt"/>
                <a:ea typeface="+mn-ea"/>
                <a:cs typeface="+mn-cs"/>
              </a:defRPr>
            </a:lvl4pPr>
            <a:lvl5pPr marL="1828417" algn="l" defTabSz="914209" rtl="0" eaLnBrk="1" latinLnBrk="0" hangingPunct="1">
              <a:defRPr sz="1800" kern="1200">
                <a:solidFill>
                  <a:schemeClr val="tx1"/>
                </a:solidFill>
                <a:latin typeface="+mn-lt"/>
                <a:ea typeface="+mn-ea"/>
                <a:cs typeface="+mn-cs"/>
              </a:defRPr>
            </a:lvl5pPr>
            <a:lvl6pPr marL="2285521" algn="l" defTabSz="914209" rtl="0" eaLnBrk="1" latinLnBrk="0" hangingPunct="1">
              <a:defRPr sz="1800" kern="1200">
                <a:solidFill>
                  <a:schemeClr val="tx1"/>
                </a:solidFill>
                <a:latin typeface="+mn-lt"/>
                <a:ea typeface="+mn-ea"/>
                <a:cs typeface="+mn-cs"/>
              </a:defRPr>
            </a:lvl6pPr>
            <a:lvl7pPr marL="2742625" algn="l" defTabSz="914209" rtl="0" eaLnBrk="1" latinLnBrk="0" hangingPunct="1">
              <a:defRPr sz="1800" kern="1200">
                <a:solidFill>
                  <a:schemeClr val="tx1"/>
                </a:solidFill>
                <a:latin typeface="+mn-lt"/>
                <a:ea typeface="+mn-ea"/>
                <a:cs typeface="+mn-cs"/>
              </a:defRPr>
            </a:lvl7pPr>
            <a:lvl8pPr marL="3199730" algn="l" defTabSz="914209" rtl="0" eaLnBrk="1" latinLnBrk="0" hangingPunct="1">
              <a:defRPr sz="1800" kern="1200">
                <a:solidFill>
                  <a:schemeClr val="tx1"/>
                </a:solidFill>
                <a:latin typeface="+mn-lt"/>
                <a:ea typeface="+mn-ea"/>
                <a:cs typeface="+mn-cs"/>
              </a:defRPr>
            </a:lvl8pPr>
            <a:lvl9pPr marL="3656833" algn="l" defTabSz="914209" rtl="0" eaLnBrk="1" latinLnBrk="0" hangingPunct="1">
              <a:defRPr sz="1800" kern="1200">
                <a:solidFill>
                  <a:schemeClr val="tx1"/>
                </a:solidFill>
                <a:latin typeface="+mn-lt"/>
                <a:ea typeface="+mn-ea"/>
                <a:cs typeface="+mn-cs"/>
              </a:defRPr>
            </a:lvl9pPr>
          </a:lstStyle>
          <a:p>
            <a:pPr algn="ctr">
              <a:lnSpc>
                <a:spcPts val="1700"/>
              </a:lnSpc>
            </a:pPr>
            <a:r>
              <a:rPr lang="sv-SE" sz="1800" b="1" dirty="0"/>
              <a:t>Bibelkanalen</a:t>
            </a:r>
            <a:r>
              <a:rPr lang="sv-SE" sz="1600" dirty="0"/>
              <a:t> </a:t>
            </a:r>
            <a:r>
              <a:rPr lang="sv-SE" sz="1200" dirty="0"/>
              <a:t>(YouTube)</a:t>
            </a:r>
            <a:br>
              <a:rPr lang="sv-SE" sz="1200" dirty="0"/>
            </a:br>
            <a:r>
              <a:rPr lang="sv-SE" sz="1600" dirty="0"/>
              <a:t>www.gardeborn.se</a:t>
            </a:r>
            <a:endParaRPr lang="LID4096" sz="1600"/>
          </a:p>
        </p:txBody>
      </p:sp>
    </p:spTree>
    <p:extLst>
      <p:ext uri="{BB962C8B-B14F-4D97-AF65-F5344CB8AC3E}">
        <p14:creationId xmlns:p14="http://schemas.microsoft.com/office/powerpoint/2010/main" val="315562285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73975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6BB1073D-8D40-B830-F803-DCF97125F56B}"/>
              </a:ext>
            </a:extLst>
          </p:cNvPr>
          <p:cNvPicPr>
            <a:picLocks noChangeAspect="1"/>
          </p:cNvPicPr>
          <p:nvPr userDrawn="1"/>
        </p:nvPicPr>
        <p:blipFill rotWithShape="1">
          <a:blip r:embed="rId2"/>
          <a:srcRect l="15698" b="26400"/>
          <a:stretch/>
        </p:blipFill>
        <p:spPr>
          <a:xfrm>
            <a:off x="-19448" y="1"/>
            <a:ext cx="12230896" cy="6858000"/>
          </a:xfrm>
          <a:prstGeom prst="rect">
            <a:avLst/>
          </a:prstGeom>
        </p:spPr>
      </p:pic>
      <p:sp>
        <p:nvSpPr>
          <p:cNvPr id="3" name="Rektangel 2">
            <a:extLst>
              <a:ext uri="{FF2B5EF4-FFF2-40B4-BE49-F238E27FC236}">
                <a16:creationId xmlns:a16="http://schemas.microsoft.com/office/drawing/2014/main" id="{32B53144-87C9-8C69-5A71-B5F2132A7608}"/>
              </a:ext>
            </a:extLst>
          </p:cNvPr>
          <p:cNvSpPr/>
          <p:nvPr userDrawn="1"/>
        </p:nvSpPr>
        <p:spPr>
          <a:xfrm>
            <a:off x="-14044" y="733795"/>
            <a:ext cx="12230895" cy="1332801"/>
          </a:xfrm>
          <a:prstGeom prst="rect">
            <a:avLst/>
          </a:prstGeom>
          <a:noFill/>
        </p:spPr>
        <p:txBody>
          <a:bodyPr wrap="square" lIns="0" tIns="0" rIns="0" bIns="0">
            <a:spAutoFit/>
          </a:bodyPr>
          <a:lstStyle/>
          <a:p>
            <a:pPr marL="0" marR="0" lvl="0" indent="0" algn="ctr" defTabSz="914400" rtl="0" eaLnBrk="1" fontAlgn="auto" latinLnBrk="0" hangingPunct="1">
              <a:lnSpc>
                <a:spcPts val="9000"/>
              </a:lnSpc>
              <a:spcBef>
                <a:spcPts val="0"/>
              </a:spcBef>
              <a:spcAft>
                <a:spcPts val="0"/>
              </a:spcAft>
              <a:buClrTx/>
              <a:buSzTx/>
              <a:buFont typeface="Arial" panose="020B0604020202020204" pitchFamily="34" charset="0"/>
              <a:buNone/>
              <a:tabLst/>
              <a:defRPr/>
            </a:pPr>
            <a:r>
              <a:rPr kumimoji="0" lang="sv-SE" sz="13800" b="1" i="0" u="none" strike="noStrike" kern="1200" cap="none" spc="50" normalizeH="0" baseline="0" noProof="0" dirty="0">
                <a:ln w="9525" cmpd="sng">
                  <a:noFill/>
                  <a:prstDash val="solid"/>
                </a:ln>
                <a:solidFill>
                  <a:srgbClr val="C00000"/>
                </a:solidFill>
                <a:effectLst>
                  <a:glow rad="177800">
                    <a:schemeClr val="bg1"/>
                  </a:glow>
                </a:effectLst>
                <a:uLnTx/>
                <a:uFillTx/>
                <a:latin typeface="+mn-lt"/>
                <a:ea typeface="+mn-ea"/>
                <a:cs typeface="+mn-cs"/>
              </a:rPr>
              <a:t>Joh 3:16</a:t>
            </a:r>
            <a:endParaRPr lang="sv-SE" sz="13800" dirty="0">
              <a:solidFill>
                <a:srgbClr val="C00000"/>
              </a:solidFill>
              <a:effectLst>
                <a:glow rad="177800">
                  <a:schemeClr val="bg1"/>
                </a:glow>
              </a:effectLst>
            </a:endParaRPr>
          </a:p>
        </p:txBody>
      </p:sp>
      <p:sp>
        <p:nvSpPr>
          <p:cNvPr id="6" name="textruta 5">
            <a:extLst>
              <a:ext uri="{FF2B5EF4-FFF2-40B4-BE49-F238E27FC236}">
                <a16:creationId xmlns:a16="http://schemas.microsoft.com/office/drawing/2014/main" id="{42DA196A-C970-3347-A198-682E6A6AC8FA}"/>
              </a:ext>
            </a:extLst>
          </p:cNvPr>
          <p:cNvSpPr txBox="1"/>
          <p:nvPr userDrawn="1"/>
        </p:nvSpPr>
        <p:spPr>
          <a:xfrm>
            <a:off x="4591477" y="6396334"/>
            <a:ext cx="735290" cy="461665"/>
          </a:xfrm>
          <a:prstGeom prst="rect">
            <a:avLst/>
          </a:prstGeom>
          <a:noFill/>
        </p:spPr>
        <p:txBody>
          <a:bodyPr wrap="square" lIns="36000" tIns="0" rIns="36000" bIns="0" rtlCol="0">
            <a:spAutoFit/>
          </a:bodyPr>
          <a:lstStyle/>
          <a:p>
            <a:r>
              <a:rPr lang="sv-SE" sz="1000" dirty="0">
                <a:solidFill>
                  <a:schemeClr val="tx2">
                    <a:lumMod val="75000"/>
                  </a:schemeClr>
                </a:solidFill>
              </a:rPr>
              <a:t>         Rogério</a:t>
            </a:r>
            <a:br>
              <a:rPr lang="sv-SE" sz="1000" dirty="0">
                <a:solidFill>
                  <a:schemeClr val="tx2">
                    <a:lumMod val="75000"/>
                  </a:schemeClr>
                </a:solidFill>
              </a:rPr>
            </a:br>
            <a:r>
              <a:rPr lang="sv-SE" sz="1000" dirty="0">
                <a:solidFill>
                  <a:schemeClr val="tx2">
                    <a:lumMod val="75000"/>
                  </a:schemeClr>
                </a:solidFill>
              </a:rPr>
              <a:t>      Peccioli</a:t>
            </a:r>
            <a:br>
              <a:rPr lang="sv-SE" sz="1000" dirty="0">
                <a:solidFill>
                  <a:schemeClr val="tx2">
                    <a:lumMod val="75000"/>
                  </a:schemeClr>
                </a:solidFill>
              </a:rPr>
            </a:br>
            <a:r>
              <a:rPr lang="sv-SE" sz="1000" dirty="0">
                <a:solidFill>
                  <a:schemeClr val="tx2">
                    <a:lumMod val="75000"/>
                  </a:schemeClr>
                </a:solidFill>
              </a:rPr>
              <a:t> de Queiroz</a:t>
            </a:r>
          </a:p>
        </p:txBody>
      </p:sp>
      <p:pic>
        <p:nvPicPr>
          <p:cNvPr id="7" name="Bildobjekt 6">
            <a:extLst>
              <a:ext uri="{FF2B5EF4-FFF2-40B4-BE49-F238E27FC236}">
                <a16:creationId xmlns:a16="http://schemas.microsoft.com/office/drawing/2014/main" id="{425E0647-A8D8-9D99-F34D-80E5DB5EDCB3}"/>
              </a:ext>
            </a:extLst>
          </p:cNvPr>
          <p:cNvPicPr>
            <a:picLocks noChangeAspect="1"/>
          </p:cNvPicPr>
          <p:nvPr userDrawn="1"/>
        </p:nvPicPr>
        <p:blipFill>
          <a:blip r:embed="rId3">
            <a:alphaModFix/>
            <a:lum bright="70000" contrast="-70000"/>
          </a:blip>
          <a:stretch>
            <a:fillRect/>
          </a:stretch>
        </p:blipFill>
        <p:spPr>
          <a:xfrm>
            <a:off x="98361" y="6063018"/>
            <a:ext cx="849360" cy="693521"/>
          </a:xfrm>
          <a:prstGeom prst="rect">
            <a:avLst/>
          </a:prstGeom>
          <a:noFill/>
        </p:spPr>
      </p:pic>
    </p:spTree>
    <p:extLst>
      <p:ext uri="{BB962C8B-B14F-4D97-AF65-F5344CB8AC3E}">
        <p14:creationId xmlns:p14="http://schemas.microsoft.com/office/powerpoint/2010/main" val="169165225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7564400"/>
      </p:ext>
    </p:extLst>
  </p:cSld>
  <p:clrMap bg1="lt1" tx1="dk1" bg2="lt2" tx2="dk2" accent1="accent1" accent2="accent2" accent3="accent3" accent4="accent4" accent5="accent5" accent6="accent6" hlink="hlink" folHlink="folHlink"/>
  <p:sldLayoutIdLst>
    <p:sldLayoutId id="2147483711" r:id="rId1"/>
    <p:sldLayoutId id="2147483714" r:id="rId2"/>
    <p:sldLayoutId id="2147483712" r:id="rId3"/>
    <p:sldLayoutId id="2147483722" r:id="rId4"/>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aiandra GD" panose="020E0502030308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C5928748-C067-2F7C-5463-1CA2CB792959}"/>
              </a:ext>
            </a:extLst>
          </p:cNvPr>
          <p:cNvSpPr/>
          <p:nvPr/>
        </p:nvSpPr>
        <p:spPr>
          <a:xfrm>
            <a:off x="6379069" y="2538052"/>
            <a:ext cx="5664367" cy="2500685"/>
          </a:xfrm>
          <a:prstGeom prst="rect">
            <a:avLst/>
          </a:prstGeom>
          <a:ln>
            <a:noFill/>
          </a:ln>
        </p:spPr>
        <p:txBody>
          <a:bodyPr wrap="square" lIns="0" tIns="0" rIns="0" bIns="0" anchor="t" anchorCtr="0">
            <a:spAutoFit/>
          </a:bodyPr>
          <a:lstStyle/>
          <a:p>
            <a:pPr algn="ctr">
              <a:lnSpc>
                <a:spcPts val="6500"/>
              </a:lnSpc>
              <a:spcBef>
                <a:spcPts val="0"/>
              </a:spcBef>
            </a:pPr>
            <a:r>
              <a:rPr lang="sv-SE" sz="6000" b="1" dirty="0">
                <a:solidFill>
                  <a:schemeClr val="bg1"/>
                </a:solidFill>
              </a:rPr>
              <a:t>Bibelns mest missförstådda vers?</a:t>
            </a:r>
          </a:p>
        </p:txBody>
      </p:sp>
      <p:sp>
        <p:nvSpPr>
          <p:cNvPr id="2" name="Rektangel 1">
            <a:extLst>
              <a:ext uri="{FF2B5EF4-FFF2-40B4-BE49-F238E27FC236}">
                <a16:creationId xmlns:a16="http://schemas.microsoft.com/office/drawing/2014/main" id="{1D8A8753-4C96-990A-9B6E-3F3EA56E05EE}"/>
              </a:ext>
            </a:extLst>
          </p:cNvPr>
          <p:cNvSpPr/>
          <p:nvPr/>
        </p:nvSpPr>
        <p:spPr>
          <a:xfrm>
            <a:off x="7305024" y="5749628"/>
            <a:ext cx="3812457" cy="588381"/>
          </a:xfrm>
          <a:prstGeom prst="rect">
            <a:avLst/>
          </a:prstGeom>
        </p:spPr>
        <p:txBody>
          <a:bodyPr wrap="square" lIns="0" rIns="0">
            <a:spAutoFit/>
          </a:bodyPr>
          <a:lstStyle/>
          <a:p>
            <a:pPr algn="ctr"/>
            <a:r>
              <a:rPr lang="sv-SE" sz="3200" b="0" dirty="0">
                <a:solidFill>
                  <a:schemeClr val="bg1"/>
                </a:solidFill>
                <a:latin typeface="MV Boli" panose="02000500030200090000" pitchFamily="2" charset="0"/>
                <a:cs typeface="MV Boli" panose="02000500030200090000" pitchFamily="2" charset="0"/>
              </a:rPr>
              <a:t>Anders Gärdeborn</a:t>
            </a:r>
          </a:p>
        </p:txBody>
      </p:sp>
    </p:spTree>
    <p:custDataLst>
      <p:tags r:id="rId1"/>
    </p:custDataLst>
    <p:extLst>
      <p:ext uri="{BB962C8B-B14F-4D97-AF65-F5344CB8AC3E}">
        <p14:creationId xmlns:p14="http://schemas.microsoft.com/office/powerpoint/2010/main" val="1669710819"/>
      </p:ext>
    </p:extLst>
  </p:cSld>
  <p:clrMapOvr>
    <a:masterClrMapping/>
  </p:clrMapOvr>
  <p:transition advTm="7440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A93380A5-E41C-2390-663D-DD3A768A2096}"/>
              </a:ext>
            </a:extLst>
          </p:cNvPr>
          <p:cNvPicPr>
            <a:picLocks noChangeAspect="1"/>
          </p:cNvPicPr>
          <p:nvPr/>
        </p:nvPicPr>
        <p:blipFill>
          <a:blip r:embed="rId4"/>
          <a:stretch>
            <a:fillRect/>
          </a:stretch>
        </p:blipFill>
        <p:spPr>
          <a:xfrm>
            <a:off x="5928767" y="4315025"/>
            <a:ext cx="2404250" cy="2404250"/>
          </a:xfrm>
          <a:prstGeom prst="rect">
            <a:avLst/>
          </a:prstGeom>
        </p:spPr>
      </p:pic>
      <p:sp>
        <p:nvSpPr>
          <p:cNvPr id="2" name="Rubrik 1">
            <a:extLst>
              <a:ext uri="{FF2B5EF4-FFF2-40B4-BE49-F238E27FC236}">
                <a16:creationId xmlns:a16="http://schemas.microsoft.com/office/drawing/2014/main" id="{76190BBA-8B41-B69E-1A88-E4FAA80BDD39}"/>
              </a:ext>
            </a:extLst>
          </p:cNvPr>
          <p:cNvSpPr>
            <a:spLocks noGrp="1"/>
          </p:cNvSpPr>
          <p:nvPr>
            <p:ph type="title"/>
          </p:nvPr>
        </p:nvSpPr>
        <p:spPr/>
        <p:txBody>
          <a:bodyPr/>
          <a:lstStyle/>
          <a:p>
            <a:r>
              <a:rPr lang="sv-SE" dirty="0"/>
              <a:t>Guds kärlek</a:t>
            </a:r>
          </a:p>
        </p:txBody>
      </p:sp>
      <p:sp>
        <p:nvSpPr>
          <p:cNvPr id="4" name="textruta 3">
            <a:extLst>
              <a:ext uri="{FF2B5EF4-FFF2-40B4-BE49-F238E27FC236}">
                <a16:creationId xmlns:a16="http://schemas.microsoft.com/office/drawing/2014/main" id="{F261E799-1031-36A9-F659-F5222DE21A14}"/>
              </a:ext>
            </a:extLst>
          </p:cNvPr>
          <p:cNvSpPr txBox="1"/>
          <p:nvPr/>
        </p:nvSpPr>
        <p:spPr>
          <a:xfrm>
            <a:off x="1599" y="612013"/>
            <a:ext cx="11187512" cy="3901068"/>
          </a:xfrm>
          <a:prstGeom prst="rect">
            <a:avLst/>
          </a:prstGeom>
          <a:noFill/>
        </p:spPr>
        <p:txBody>
          <a:bodyPr wrap="square" lIns="180000" rtlCol="0">
            <a:spAutoFit/>
          </a:bodyPr>
          <a:lstStyle/>
          <a:p>
            <a:r>
              <a:rPr lang="sv-SE" dirty="0"/>
              <a:t>Bibeln är sparsam med att tala om Guds kärlek.</a:t>
            </a:r>
          </a:p>
          <a:p>
            <a:pPr>
              <a:spcBef>
                <a:spcPts val="1200"/>
              </a:spcBef>
            </a:pPr>
            <a:r>
              <a:rPr lang="sv-SE" dirty="0"/>
              <a:t>När den gör det gäller det alltid Guds barn (judar i GT, troende i NT), inte människor i allmänhet.</a:t>
            </a:r>
          </a:p>
          <a:p>
            <a:pPr marL="269875" lvl="1" indent="-182563">
              <a:spcBef>
                <a:spcPts val="300"/>
              </a:spcBef>
              <a:buFont typeface="Arial" panose="020B0604020202020204" pitchFamily="34" charset="0"/>
              <a:buChar char="•"/>
            </a:pPr>
            <a:r>
              <a:rPr lang="sv-SE" sz="1400" dirty="0"/>
              <a:t>Gud </a:t>
            </a:r>
            <a:r>
              <a:rPr lang="sv-SE" sz="1400" i="1" u="sng" dirty="0"/>
              <a:t>älskar</a:t>
            </a:r>
            <a:r>
              <a:rPr lang="sv-SE" sz="1400" dirty="0"/>
              <a:t> Israel i 32 verser i GT (av 23 145 = 0,14%), samt några gånger när Gud </a:t>
            </a:r>
            <a:r>
              <a:rPr lang="sv-SE" sz="1400" i="1" u="sng" dirty="0"/>
              <a:t>älskar</a:t>
            </a:r>
            <a:r>
              <a:rPr lang="sv-SE" sz="1400" dirty="0"/>
              <a:t> rättfärdighet, rättvisa etc.</a:t>
            </a:r>
          </a:p>
          <a:p>
            <a:pPr marL="269875" lvl="1" indent="-182563">
              <a:spcBef>
                <a:spcPts val="300"/>
              </a:spcBef>
              <a:buFont typeface="Arial" panose="020B0604020202020204" pitchFamily="34" charset="0"/>
              <a:buChar char="•"/>
            </a:pPr>
            <a:r>
              <a:rPr lang="sv-SE" sz="1400" dirty="0"/>
              <a:t>Gud/Fadern </a:t>
            </a:r>
            <a:r>
              <a:rPr lang="sv-SE" sz="1400" i="1" u="sng" dirty="0"/>
              <a:t>älskar</a:t>
            </a:r>
            <a:r>
              <a:rPr lang="sv-SE" sz="1400" dirty="0"/>
              <a:t> i 19 verser i NT (av 7 957 = 0,24%) gällande ”den som älskar/förblir i Jesus”, ”Guds utvalda”, ”oss” = troende etc.</a:t>
            </a:r>
          </a:p>
          <a:p>
            <a:pPr marL="269875" lvl="2" indent="-182563">
              <a:spcBef>
                <a:spcPts val="300"/>
              </a:spcBef>
              <a:buFont typeface="Arial" panose="020B0604020202020204" pitchFamily="34" charset="0"/>
              <a:buChar char="•"/>
            </a:pPr>
            <a:r>
              <a:rPr lang="sv-SE" sz="1400" dirty="0"/>
              <a:t>Dessutom </a:t>
            </a:r>
            <a:r>
              <a:rPr lang="sv-SE" sz="1400" i="1" u="sng" dirty="0"/>
              <a:t>älskar</a:t>
            </a:r>
            <a:r>
              <a:rPr lang="sv-SE" sz="1400" dirty="0"/>
              <a:t> Jesus ytterligare 16 ggr gällande lärjungarna, Johannes, Paulus, församlingen m</a:t>
            </a:r>
            <a:r>
              <a:rPr lang="sv-SE" sz="1400"/>
              <a:t>.fl, </a:t>
            </a:r>
            <a:r>
              <a:rPr lang="sv-SE" sz="1400" dirty="0"/>
              <a:t>och Fadern </a:t>
            </a:r>
            <a:r>
              <a:rPr lang="sv-SE" sz="1400" i="1" u="sng" dirty="0"/>
              <a:t>älskar</a:t>
            </a:r>
            <a:r>
              <a:rPr lang="sv-SE" sz="1400" dirty="0"/>
              <a:t> Sonen på några ställen i NT.</a:t>
            </a:r>
          </a:p>
          <a:p>
            <a:pPr marL="269875" lvl="2" indent="-182563">
              <a:spcBef>
                <a:spcPts val="300"/>
              </a:spcBef>
              <a:buFont typeface="Arial" panose="020B0604020202020204" pitchFamily="34" charset="0"/>
              <a:buChar char="•"/>
            </a:pPr>
            <a:r>
              <a:rPr lang="sv-SE" sz="1400" dirty="0"/>
              <a:t>Några specialfall: </a:t>
            </a:r>
            <a:r>
              <a:rPr lang="sv-SE" sz="1400" dirty="0">
                <a:solidFill>
                  <a:srgbClr val="C00000"/>
                </a:solidFill>
              </a:rPr>
              <a:t>Gud </a:t>
            </a:r>
            <a:r>
              <a:rPr lang="sv-SE" sz="1400" i="1" u="sng" dirty="0">
                <a:solidFill>
                  <a:srgbClr val="C00000"/>
                </a:solidFill>
              </a:rPr>
              <a:t>älskar</a:t>
            </a:r>
            <a:r>
              <a:rPr lang="sv-SE" sz="1400" dirty="0">
                <a:solidFill>
                  <a:srgbClr val="C00000"/>
                </a:solidFill>
              </a:rPr>
              <a:t> en glad givare</a:t>
            </a:r>
            <a:r>
              <a:rPr lang="sv-SE" sz="1400" dirty="0"/>
              <a:t> (1 Kor 9:7), </a:t>
            </a:r>
            <a:r>
              <a:rPr lang="sv-SE" sz="1400" dirty="0">
                <a:solidFill>
                  <a:srgbClr val="C00000"/>
                </a:solidFill>
              </a:rPr>
              <a:t>den Herren </a:t>
            </a:r>
            <a:r>
              <a:rPr lang="sv-SE" sz="1400" i="1" u="sng" dirty="0">
                <a:solidFill>
                  <a:srgbClr val="C00000"/>
                </a:solidFill>
              </a:rPr>
              <a:t>älskar</a:t>
            </a:r>
            <a:r>
              <a:rPr lang="sv-SE" sz="1400" dirty="0">
                <a:solidFill>
                  <a:srgbClr val="C00000"/>
                </a:solidFill>
              </a:rPr>
              <a:t> tuktar han</a:t>
            </a:r>
            <a:r>
              <a:rPr lang="sv-SE" sz="1400" dirty="0"/>
              <a:t> (Hebr 12:6), </a:t>
            </a:r>
            <a:r>
              <a:rPr lang="sv-SE" sz="1400" dirty="0">
                <a:solidFill>
                  <a:srgbClr val="C00000"/>
                </a:solidFill>
              </a:rPr>
              <a:t>Gud är </a:t>
            </a:r>
            <a:r>
              <a:rPr lang="sv-SE" sz="1400" i="1" u="sng" dirty="0">
                <a:solidFill>
                  <a:srgbClr val="C00000"/>
                </a:solidFill>
              </a:rPr>
              <a:t>kärlek</a:t>
            </a:r>
            <a:r>
              <a:rPr lang="sv-SE" sz="1400" dirty="0"/>
              <a:t> (1 Joh 4:8).</a:t>
            </a:r>
          </a:p>
          <a:p>
            <a:pPr>
              <a:spcBef>
                <a:spcPts val="1200"/>
              </a:spcBef>
            </a:pPr>
            <a:r>
              <a:rPr lang="sv-SE" dirty="0"/>
              <a:t>Joh 3:16 är enda undantaget: </a:t>
            </a:r>
            <a:r>
              <a:rPr lang="sv-SE" dirty="0">
                <a:solidFill>
                  <a:srgbClr val="C00000"/>
                </a:solidFill>
              </a:rPr>
              <a:t>Så </a:t>
            </a:r>
            <a:r>
              <a:rPr lang="sv-SE" i="1" u="sng" dirty="0">
                <a:solidFill>
                  <a:srgbClr val="C00000"/>
                </a:solidFill>
              </a:rPr>
              <a:t>älskade Gud</a:t>
            </a:r>
            <a:r>
              <a:rPr lang="sv-SE" dirty="0">
                <a:solidFill>
                  <a:srgbClr val="C00000"/>
                </a:solidFill>
              </a:rPr>
              <a:t> </a:t>
            </a:r>
            <a:r>
              <a:rPr lang="sv-SE" b="1" i="1" dirty="0">
                <a:solidFill>
                  <a:srgbClr val="C00000"/>
                </a:solidFill>
              </a:rPr>
              <a:t>världen</a:t>
            </a:r>
            <a:r>
              <a:rPr lang="sv-SE" dirty="0">
                <a:solidFill>
                  <a:srgbClr val="C00000"/>
                </a:solidFill>
              </a:rPr>
              <a:t> att han utgav sin enfödde Son, för att var och en som tror på honom inte ska gå förlorad utan ha evigt liv.</a:t>
            </a:r>
          </a:p>
          <a:p>
            <a:pPr marL="269875" indent="-182563">
              <a:spcBef>
                <a:spcPts val="300"/>
              </a:spcBef>
              <a:buFont typeface="Arial" panose="020B0604020202020204" pitchFamily="34" charset="0"/>
              <a:buChar char="•"/>
            </a:pPr>
            <a:r>
              <a:rPr lang="sv-SE" dirty="0"/>
              <a:t>Det är dock Johannes, inte Jesus, som introducerar Guds kärlek till världen här. Det förstår vi av:</a:t>
            </a:r>
          </a:p>
          <a:p>
            <a:pPr marL="539750" lvl="1" indent="-182563">
              <a:buFont typeface="Arial" panose="020B0604020202020204" pitchFamily="34" charset="0"/>
              <a:buChar char="•"/>
            </a:pPr>
            <a:r>
              <a:rPr lang="sv-SE" dirty="0"/>
              <a:t>Korsfästelsen är dåtida (Gud </a:t>
            </a:r>
            <a:r>
              <a:rPr lang="sv-SE" i="1" u="sng" dirty="0">
                <a:solidFill>
                  <a:srgbClr val="C00000"/>
                </a:solidFill>
              </a:rPr>
              <a:t>utgav</a:t>
            </a:r>
            <a:r>
              <a:rPr lang="sv-SE" dirty="0">
                <a:solidFill>
                  <a:srgbClr val="C00000"/>
                </a:solidFill>
              </a:rPr>
              <a:t> sin Son</a:t>
            </a:r>
            <a:r>
              <a:rPr lang="sv-SE" dirty="0"/>
              <a:t>), medan </a:t>
            </a:r>
            <a:r>
              <a:rPr lang="sv-SE" dirty="0">
                <a:solidFill>
                  <a:srgbClr val="C00000"/>
                </a:solidFill>
              </a:rPr>
              <a:t>Människosonen </a:t>
            </a:r>
            <a:r>
              <a:rPr lang="sv-SE" i="1" u="sng" dirty="0">
                <a:solidFill>
                  <a:srgbClr val="C00000"/>
                </a:solidFill>
              </a:rPr>
              <a:t>är</a:t>
            </a:r>
            <a:r>
              <a:rPr lang="sv-SE" dirty="0">
                <a:solidFill>
                  <a:srgbClr val="C00000"/>
                </a:solidFill>
              </a:rPr>
              <a:t> i himlen </a:t>
            </a:r>
            <a:r>
              <a:rPr lang="sv-SE" dirty="0"/>
              <a:t>(v.13).</a:t>
            </a:r>
          </a:p>
          <a:p>
            <a:pPr marL="539750" lvl="1" indent="-182563">
              <a:buFont typeface="Arial" panose="020B0604020202020204" pitchFamily="34" charset="0"/>
              <a:buChar char="•"/>
            </a:pPr>
            <a:r>
              <a:rPr lang="sv-SE" dirty="0"/>
              <a:t>Det är Johannes som introducerar titeln Guds </a:t>
            </a:r>
            <a:r>
              <a:rPr lang="sv-SE" dirty="0">
                <a:solidFill>
                  <a:srgbClr val="C00000"/>
                </a:solidFill>
              </a:rPr>
              <a:t>enfödde Son</a:t>
            </a:r>
            <a:r>
              <a:rPr lang="sv-SE" dirty="0"/>
              <a:t> redan i kapitel 1.</a:t>
            </a:r>
          </a:p>
          <a:p>
            <a:pPr>
              <a:spcBef>
                <a:spcPts val="1200"/>
              </a:spcBef>
            </a:pPr>
            <a:r>
              <a:rPr lang="sv-SE" dirty="0"/>
              <a:t>Så låt oss analysera denna vers!</a:t>
            </a:r>
          </a:p>
        </p:txBody>
      </p:sp>
      <p:pic>
        <p:nvPicPr>
          <p:cNvPr id="1026" name="Picture 2" descr="Enjoy Jesus Christ 3×5 Flag - I AmEricas Flags">
            <a:extLst>
              <a:ext uri="{FF2B5EF4-FFF2-40B4-BE49-F238E27FC236}">
                <a16:creationId xmlns:a16="http://schemas.microsoft.com/office/drawing/2014/main" id="{7A5238D6-0527-4FF9-E86F-D285F9EE61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376" y="5125094"/>
            <a:ext cx="2465583" cy="1495787"/>
          </a:xfrm>
          <a:prstGeom prst="rect">
            <a:avLst/>
          </a:prstGeom>
          <a:noFill/>
          <a:extLst>
            <a:ext uri="{909E8E84-426E-40DD-AFC4-6F175D3DCCD1}">
              <a14:hiddenFill xmlns:a14="http://schemas.microsoft.com/office/drawing/2010/main">
                <a:solidFill>
                  <a:srgbClr val="FFFFFF"/>
                </a:solidFill>
              </a14:hiddenFill>
            </a:ext>
          </a:extLst>
        </p:spPr>
      </p:pic>
      <p:pic>
        <p:nvPicPr>
          <p:cNvPr id="9" name="Bildobjekt 8">
            <a:extLst>
              <a:ext uri="{FF2B5EF4-FFF2-40B4-BE49-F238E27FC236}">
                <a16:creationId xmlns:a16="http://schemas.microsoft.com/office/drawing/2014/main" id="{86E1AA6A-8CDC-E0C9-7732-9C01D9C3740C}"/>
              </a:ext>
            </a:extLst>
          </p:cNvPr>
          <p:cNvPicPr>
            <a:picLocks noChangeAspect="1"/>
          </p:cNvPicPr>
          <p:nvPr/>
        </p:nvPicPr>
        <p:blipFill rotWithShape="1">
          <a:blip r:embed="rId6"/>
          <a:srcRect l="15932"/>
          <a:stretch/>
        </p:blipFill>
        <p:spPr>
          <a:xfrm>
            <a:off x="230895" y="4742892"/>
            <a:ext cx="2215322" cy="1976383"/>
          </a:xfrm>
          <a:prstGeom prst="rect">
            <a:avLst/>
          </a:prstGeom>
        </p:spPr>
      </p:pic>
      <p:pic>
        <p:nvPicPr>
          <p:cNvPr id="1030" name="Picture 6" descr="Auge y caída del tipo del “John 3:16” –">
            <a:extLst>
              <a:ext uri="{FF2B5EF4-FFF2-40B4-BE49-F238E27FC236}">
                <a16:creationId xmlns:a16="http://schemas.microsoft.com/office/drawing/2014/main" id="{CB4F715A-67E8-56D0-0821-D375F9A7B83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24825" y="4257150"/>
            <a:ext cx="3260000" cy="24042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46922080"/>
      </p:ext>
    </p:extLst>
  </p:cSld>
  <p:clrMapOvr>
    <a:masterClrMapping/>
  </p:clrMapOvr>
  <p:transition advTm="2804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fade">
                                      <p:cBhvr>
                                        <p:cTn id="52" dur="500"/>
                                        <p:tgtEl>
                                          <p:spTgt spid="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fade">
                                      <p:cBhvr>
                                        <p:cTn id="57"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Lst>
  </p:timing>
  <p:extLst>
    <p:ext uri="{3A86A75C-4F4B-4683-9AE1-C65F6400EC91}">
      <p14:laserTraceLst xmlns:p14="http://schemas.microsoft.com/office/powerpoint/2010/main">
        <p14:tracePtLst>
          <p14:tracePt t="3295" x="4229100" y="4686300"/>
          <p14:tracePt t="3306" x="4229100" y="4692650"/>
          <p14:tracePt t="3324" x="4171950" y="4730750"/>
          <p14:tracePt t="3340" x="4140200" y="4749800"/>
          <p14:tracePt t="3355" x="4108450" y="4768850"/>
          <p14:tracePt t="3388" x="4108450" y="4775200"/>
          <p14:tracePt t="7199" x="4108450" y="4781550"/>
          <p14:tracePt t="7207" x="4114800" y="4781550"/>
          <p14:tracePt t="7229" x="4127500" y="4800600"/>
          <p14:tracePt t="7260" x="4121150" y="4781550"/>
          <p14:tracePt t="7276" x="4102100" y="4762500"/>
          <p14:tracePt t="7313" x="4102100" y="4768850"/>
          <p14:tracePt t="7328" x="4095750" y="4787900"/>
          <p14:tracePt t="7342" x="4070350" y="4826000"/>
          <p14:tracePt t="7358" x="3981450" y="4876800"/>
          <p14:tracePt t="7375" x="3860800" y="4927600"/>
          <p14:tracePt t="7391" x="3746500" y="4972050"/>
          <p14:tracePt t="7409" x="3632200" y="5010150"/>
          <p14:tracePt t="7425" x="3536950" y="5041900"/>
          <p14:tracePt t="7457" x="3257550" y="5156200"/>
          <p14:tracePt t="7475" x="3054350" y="5245100"/>
          <p14:tracePt t="7491" x="2838450" y="5353050"/>
          <p14:tracePt t="7525" x="2317750" y="5676900"/>
          <p14:tracePt t="7541" x="2120900" y="5842000"/>
          <p14:tracePt t="7558" x="1955800" y="5969000"/>
          <p14:tracePt t="7576" x="1860550" y="6051550"/>
          <p14:tracePt t="7593" x="1835150" y="6115050"/>
          <p14:tracePt t="7609" x="1835150" y="6159500"/>
          <p14:tracePt t="7623" x="1847850" y="6197600"/>
          <p14:tracePt t="7642" x="1866900" y="6216650"/>
          <p14:tracePt t="7659" x="1879600" y="6229350"/>
          <p14:tracePt t="7676" x="1905000" y="6229350"/>
          <p14:tracePt t="7678" x="1924050" y="6223000"/>
          <p14:tracePt t="7690" x="1949450" y="6210300"/>
          <p14:tracePt t="7708" x="1987550" y="6178550"/>
          <p14:tracePt t="7724" x="2044700" y="6121400"/>
          <p14:tracePt t="7742" x="2076450" y="6051550"/>
          <p14:tracePt t="7759" x="2076450" y="5956300"/>
          <p14:tracePt t="7791" x="2038350" y="5797550"/>
          <p14:tracePt t="7808" x="2019300" y="5689600"/>
          <p14:tracePt t="7825" x="1993900" y="5600700"/>
          <p14:tracePt t="7858" x="1797050" y="5448300"/>
          <p14:tracePt t="7875" x="1593850" y="5391150"/>
          <p14:tracePt t="7893" x="1390650" y="5365750"/>
          <p14:tracePt t="7925" x="1079500" y="5397500"/>
          <p14:tracePt t="7942" x="990600" y="5454650"/>
          <p14:tracePt t="7960" x="933450" y="5530850"/>
          <p14:tracePt t="7962" x="901700" y="5581650"/>
          <p14:tracePt t="7975" x="869950" y="5626100"/>
          <p14:tracePt t="7991" x="831850" y="5702300"/>
          <p14:tracePt t="8010" x="806450" y="5829300"/>
          <p14:tracePt t="8027" x="825500" y="5918200"/>
          <p14:tracePt t="8058" x="933450" y="6070600"/>
          <p14:tracePt t="8077" x="1022350" y="6115050"/>
          <p14:tracePt t="8093" x="1174750" y="6134100"/>
          <p14:tracePt t="8124" x="1524000" y="6057900"/>
          <p14:tracePt t="8143" x="1708150" y="5956300"/>
          <p14:tracePt t="8161" x="1803400" y="5848350"/>
          <p14:tracePt t="8163" x="1835150" y="5784850"/>
          <p14:tracePt t="8173" x="1854200" y="5715000"/>
          <p14:tracePt t="8192" x="1854200" y="5594350"/>
          <p14:tracePt t="8209" x="1828800" y="5467350"/>
          <p14:tracePt t="8210" x="1816100" y="5429250"/>
          <p14:tracePt t="8225" x="1790700" y="5378450"/>
          <p14:tracePt t="8259" x="1587500" y="5238750"/>
          <p14:tracePt t="8275" x="1447800" y="5238750"/>
          <p14:tracePt t="8295" x="1257300" y="5245100"/>
          <p14:tracePt t="8310" x="1073150" y="5283200"/>
          <p14:tracePt t="8326" x="952500" y="5334000"/>
          <p14:tracePt t="8341" x="876300" y="5397500"/>
          <p14:tracePt t="8359" x="844550" y="5492750"/>
          <p14:tracePt t="8391" x="901700" y="5708650"/>
          <p14:tracePt t="8408" x="990600" y="5822950"/>
          <p14:tracePt t="8427" x="1219200" y="6013450"/>
          <p14:tracePt t="8442" x="1314450" y="6076950"/>
          <p14:tracePt t="8458" x="1511300" y="6159500"/>
          <p14:tracePt t="8476" x="1727200" y="6203950"/>
          <p14:tracePt t="8493" x="2000250" y="6159500"/>
          <p14:tracePt t="8509" x="2127250" y="6051550"/>
          <p14:tracePt t="8527" x="2184400" y="5918200"/>
          <p14:tracePt t="8543" x="2190750" y="5765800"/>
          <p14:tracePt t="8557" x="2146300" y="5626100"/>
          <p14:tracePt t="8592" x="1949450" y="5422900"/>
          <p14:tracePt t="8610" x="1828800" y="5365750"/>
          <p14:tracePt t="8613" x="1758950" y="5353050"/>
          <p14:tracePt t="8625" x="1695450" y="5340350"/>
          <p14:tracePt t="8642" x="1549400" y="5340350"/>
          <p14:tracePt t="8658" x="1390650" y="5359400"/>
          <p14:tracePt t="8678" x="1130300" y="5422900"/>
          <p14:tracePt t="8694" x="996950" y="5492750"/>
          <p14:tracePt t="8709" x="958850" y="5524500"/>
          <p14:tracePt t="8712" x="933450" y="5568950"/>
          <p14:tracePt t="8727" x="914400" y="5670550"/>
          <p14:tracePt t="8743" x="952500" y="5778500"/>
          <p14:tracePt t="8761" x="1047750" y="5905500"/>
          <p14:tracePt t="8775" x="1111250" y="5962650"/>
          <p14:tracePt t="8792" x="1320800" y="6096000"/>
          <p14:tracePt t="8810" x="1466850" y="6134100"/>
          <p14:tracePt t="8826" x="1631950" y="6127750"/>
          <p14:tracePt t="8859" x="1905000" y="5981700"/>
          <p14:tracePt t="8877" x="1974850" y="5873750"/>
          <p14:tracePt t="8879" x="1993900" y="5797550"/>
          <p14:tracePt t="8892" x="2000250" y="5727700"/>
          <p14:tracePt t="8909" x="1987550" y="5607050"/>
          <p14:tracePt t="8926" x="1873250" y="5422900"/>
          <p14:tracePt t="8943" x="1778000" y="5346700"/>
          <p14:tracePt t="8960" x="1638300" y="5283200"/>
          <p14:tracePt t="8977" x="1485900" y="5251450"/>
          <p14:tracePt t="8995" x="1276350" y="5251450"/>
          <p14:tracePt t="9013" x="1066800" y="5276850"/>
          <p14:tracePt t="9024" x="984250" y="5302250"/>
          <p14:tracePt t="9043" x="793750" y="5435600"/>
          <p14:tracePt t="9060" x="768350" y="5543550"/>
          <p14:tracePt t="9076" x="793750" y="5657850"/>
          <p14:tracePt t="9093" x="869950" y="5772150"/>
          <p14:tracePt t="9109" x="984250" y="5899150"/>
          <p14:tracePt t="9126" x="1130300" y="6013450"/>
          <p14:tracePt t="9131" x="1200150" y="6057900"/>
          <p14:tracePt t="9144" x="1295400" y="6102350"/>
          <p14:tracePt t="9146" x="1377950" y="6134100"/>
          <p14:tracePt t="9159" x="1479550" y="6153150"/>
          <p14:tracePt t="9176" x="1682750" y="6146800"/>
          <p14:tracePt t="9193" x="1968500" y="6013450"/>
          <p14:tracePt t="9210" x="2089150" y="5861050"/>
          <p14:tracePt t="9226" x="2108200" y="5689600"/>
          <p14:tracePt t="9260" x="1949450" y="5365750"/>
          <p14:tracePt t="9279" x="1816100" y="5257800"/>
          <p14:tracePt t="9282" x="1733550" y="5219700"/>
          <p14:tracePt t="9295" x="1670050" y="5200650"/>
          <p14:tracePt t="9299" x="1581150" y="5187950"/>
          <p14:tracePt t="9329" x="1377950" y="5213350"/>
          <p14:tracePt t="9331" x="1333500" y="5238750"/>
          <p14:tracePt t="9342" x="1295400" y="5276850"/>
          <p14:tracePt t="9359" x="1231900" y="5365750"/>
          <p14:tracePt t="9376" x="1193800" y="5486400"/>
          <p14:tracePt t="9397" x="1187450" y="5657850"/>
          <p14:tracePt t="9411" x="1200150" y="5715000"/>
          <p14:tracePt t="9429" x="1276350" y="5848350"/>
          <p14:tracePt t="9446" x="1371600" y="5899150"/>
          <p14:tracePt t="9460" x="1485900" y="5899150"/>
          <p14:tracePt t="9480" x="1644650" y="5861050"/>
          <p14:tracePt t="9491" x="1784350" y="5810250"/>
          <p14:tracePt t="9526" x="1892300" y="5708650"/>
          <p14:tracePt t="9546" x="1873250" y="5664200"/>
          <p14:tracePt t="9548" x="1854200" y="5645150"/>
          <p14:tracePt t="9561" x="1822450" y="5632450"/>
          <p14:tracePt t="9576" x="1758950" y="5607050"/>
          <p14:tracePt t="9593" x="1663700" y="5588000"/>
          <p14:tracePt t="9610" x="1562100" y="5581650"/>
          <p14:tracePt t="9615" x="1524000" y="5581650"/>
          <p14:tracePt t="9625" x="1479550" y="5581650"/>
          <p14:tracePt t="9661" x="1263650" y="5683250"/>
          <p14:tracePt t="9677" x="1187450" y="5746750"/>
          <p14:tracePt t="9695" x="1162050" y="5816600"/>
          <p14:tracePt t="9726" x="1193800" y="5930900"/>
          <p14:tracePt t="9745" x="1225550" y="5962650"/>
          <p14:tracePt t="9761" x="1270000" y="5988050"/>
          <p14:tracePt t="9793" x="1365250" y="6007100"/>
          <p14:tracePt t="9811" x="1397000" y="6007100"/>
          <p14:tracePt t="9814" x="1403350" y="6000750"/>
          <p14:tracePt t="9827" x="1403350" y="5994400"/>
          <p14:tracePt t="9843" x="1416050" y="5981700"/>
          <p14:tracePt t="9861" x="1422400" y="5943600"/>
          <p14:tracePt t="9877" x="1422400" y="5937250"/>
          <p14:tracePt t="9893" x="1422400" y="5924550"/>
          <p14:tracePt t="9910" x="1422400" y="5918200"/>
          <p14:tracePt t="10111" x="1428750" y="5911850"/>
          <p14:tracePt t="10132" x="1435100" y="5905500"/>
          <p14:tracePt t="10142" x="1441450" y="5899150"/>
          <p14:tracePt t="10160" x="1447800" y="5892800"/>
          <p14:tracePt t="10177" x="1454150" y="5886450"/>
          <p14:tracePt t="10210" x="1460500" y="5886450"/>
          <p14:tracePt t="10239" x="1466850" y="5892800"/>
          <p14:tracePt t="10247" x="1466850" y="5899150"/>
          <p14:tracePt t="10259" x="1466850" y="5905500"/>
          <p14:tracePt t="10277" x="1466850" y="5911850"/>
          <p14:tracePt t="10885" x="1473200" y="5911850"/>
          <p14:tracePt t="10898" x="1479550" y="5911850"/>
          <p14:tracePt t="10928" x="1498600" y="5892800"/>
          <p14:tracePt t="10947" x="1543050" y="5861050"/>
          <p14:tracePt t="10963" x="1625600" y="5848350"/>
          <p14:tracePt t="10978" x="1828800" y="5822950"/>
          <p14:tracePt t="10996" x="2063750" y="5803900"/>
          <p14:tracePt t="11013" x="2393950" y="5791200"/>
          <p14:tracePt t="11030" x="2711450" y="5784850"/>
          <p14:tracePt t="11042" x="2870200" y="5784850"/>
          <p14:tracePt t="11060" x="3479800" y="5816600"/>
          <p14:tracePt t="11078" x="3911600" y="5835650"/>
          <p14:tracePt t="11096" x="4362450" y="5861050"/>
          <p14:tracePt t="11099" x="4559300" y="5867400"/>
          <p14:tracePt t="11111" x="4749800" y="5873750"/>
          <p14:tracePt t="11127" x="5060950" y="5880100"/>
          <p14:tracePt t="11144" x="5289550" y="5886450"/>
          <p14:tracePt t="11162" x="5467350" y="5892800"/>
          <p14:tracePt t="11178" x="5607050" y="5905500"/>
          <p14:tracePt t="11195" x="5778500" y="5949950"/>
          <p14:tracePt t="11213" x="5886450" y="5969000"/>
          <p14:tracePt t="11228" x="5975350" y="5981700"/>
          <p14:tracePt t="11244" x="6026150" y="5981700"/>
          <p14:tracePt t="11261" x="6045200" y="5962650"/>
          <p14:tracePt t="11279" x="6057900" y="5930900"/>
          <p14:tracePt t="11294" x="6070600" y="5899150"/>
          <p14:tracePt t="11328" x="6121400" y="5791200"/>
          <p14:tracePt t="11345" x="6146800" y="5727700"/>
          <p14:tracePt t="11361" x="6165850" y="5695950"/>
          <p14:tracePt t="11394" x="6172200" y="5645150"/>
          <p14:tracePt t="11414" x="6197600" y="5575300"/>
          <p14:tracePt t="11429" x="6235700" y="5530850"/>
          <p14:tracePt t="11446" x="6280150" y="5499100"/>
          <p14:tracePt t="11463" x="6330950" y="5454650"/>
          <p14:tracePt t="11480" x="6362700" y="5429250"/>
          <p14:tracePt t="11495" x="6375400" y="5403850"/>
          <p14:tracePt t="11512" x="6375400" y="5384800"/>
          <p14:tracePt t="11528" x="6375400" y="5359400"/>
          <p14:tracePt t="11546" x="6362700" y="5340350"/>
          <p14:tracePt t="11548" x="6356350" y="5334000"/>
          <p14:tracePt t="11559" x="6343650" y="5321300"/>
          <p14:tracePt t="11595" x="6337300" y="5321300"/>
          <p14:tracePt t="11613" x="6330950" y="5321300"/>
          <p14:tracePt t="11629" x="6324600" y="5327650"/>
          <p14:tracePt t="11631" x="6324600" y="5334000"/>
          <p14:tracePt t="11644" x="6324600" y="5346700"/>
          <p14:tracePt t="11661" x="6324600" y="5384800"/>
          <p14:tracePt t="11678" x="6356350" y="5448300"/>
          <p14:tracePt t="11695" x="6438900" y="5588000"/>
          <p14:tracePt t="11711" x="6489700" y="5670550"/>
          <p14:tracePt t="11728" x="6546850" y="5772150"/>
          <p14:tracePt t="11746" x="6604000" y="5835650"/>
          <p14:tracePt t="11763" x="6788150" y="5905500"/>
          <p14:tracePt t="11766" x="6896100" y="5924550"/>
          <p14:tracePt t="11778" x="7042150" y="5930900"/>
          <p14:tracePt t="11794" x="7321550" y="5930900"/>
          <p14:tracePt t="11811" x="7537450" y="5924550"/>
          <p14:tracePt t="11830" x="7658100" y="5886450"/>
          <p14:tracePt t="11833" x="7683500" y="5861050"/>
          <p14:tracePt t="11846" x="7689850" y="5848350"/>
          <p14:tracePt t="11861" x="7658100" y="5784850"/>
          <p14:tracePt t="11879" x="7537450" y="5695950"/>
          <p14:tracePt t="11882" x="7435850" y="5638800"/>
          <p14:tracePt t="11911" x="7073900" y="5486400"/>
          <p14:tracePt t="11928" x="6877050" y="5416550"/>
          <p14:tracePt t="11945" x="6718300" y="5359400"/>
          <p14:tracePt t="11964" x="6686550" y="5346700"/>
          <p14:tracePt t="11996" x="6686550" y="5365750"/>
          <p14:tracePt t="12013" x="6680200" y="5403850"/>
          <p14:tracePt t="12029" x="6648450" y="5473700"/>
          <p14:tracePt t="12061" x="6565900" y="5613400"/>
          <p14:tracePt t="12080" x="6546850" y="5708650"/>
          <p14:tracePt t="12081" x="6546850" y="5753100"/>
          <p14:tracePt t="12095" x="6553200" y="5791200"/>
          <p14:tracePt t="12112" x="6578600" y="5848350"/>
          <p14:tracePt t="12128" x="6616700" y="5886450"/>
          <p14:tracePt t="12147" x="6654800" y="5918200"/>
          <p14:tracePt t="12162" x="6661150" y="5924550"/>
          <p14:tracePt t="12179" x="6654800" y="5937250"/>
          <p14:tracePt t="12195" x="6616700" y="5956300"/>
          <p14:tracePt t="12214" x="6527800" y="5981700"/>
          <p14:tracePt t="12227" x="6407150" y="6007100"/>
          <p14:tracePt t="12261" x="6102350" y="6076950"/>
          <p14:tracePt t="12279" x="5937250" y="6108700"/>
          <p14:tracePt t="12312" x="5588000" y="6165850"/>
          <p14:tracePt t="12315" x="5505450" y="6165850"/>
          <p14:tracePt t="12329" x="5429250" y="6172200"/>
          <p14:tracePt t="12345" x="5226050" y="6172200"/>
          <p14:tracePt t="12363" x="5010150" y="6146800"/>
          <p14:tracePt t="12379" x="4959350" y="6121400"/>
          <p14:tracePt t="12394" x="4914900" y="6083300"/>
          <p14:tracePt t="12412" x="4914900" y="6026150"/>
          <p14:tracePt t="12429" x="4997450" y="5918200"/>
          <p14:tracePt t="12462" x="5111750" y="5784850"/>
          <p14:tracePt t="12478" x="5124450" y="5721350"/>
          <p14:tracePt t="12494" x="5118100" y="5626100"/>
          <p14:tracePt t="12512" x="5086350" y="5543550"/>
          <p14:tracePt t="12532" x="5029200" y="5441950"/>
          <p14:tracePt t="12534" x="5003800" y="5397500"/>
          <p14:tracePt t="12546" x="4972050" y="5359400"/>
          <p14:tracePt t="12561" x="4908550" y="5295900"/>
          <p14:tracePt t="12579" x="4845050" y="5264150"/>
          <p14:tracePt t="12596" x="4705350" y="5257800"/>
          <p14:tracePt t="12613" x="4572000" y="5276850"/>
          <p14:tracePt t="12629" x="4381500" y="5295900"/>
          <p14:tracePt t="12644" x="4210050" y="5308600"/>
          <p14:tracePt t="12663" x="4064000" y="5308600"/>
          <p14:tracePt t="12680" x="3937000" y="5289550"/>
          <p14:tracePt t="12712" x="3797300" y="5270500"/>
          <p14:tracePt t="12729" x="3746500" y="5270500"/>
          <p14:tracePt t="12746" x="3670300" y="5276850"/>
          <p14:tracePt t="12762" x="3587750" y="5302250"/>
          <p14:tracePt t="12795" x="3473450" y="5384800"/>
          <p14:tracePt t="12814" x="3441700" y="5435600"/>
          <p14:tracePt t="12816" x="3435350" y="5461000"/>
          <p14:tracePt t="12829" x="3429000" y="5492750"/>
          <p14:tracePt t="12845" x="3422650" y="5543550"/>
          <p14:tracePt t="12865" x="3448050" y="5632450"/>
          <p14:tracePt t="12878" x="3492500" y="5702300"/>
          <p14:tracePt t="12896" x="3556000" y="5772150"/>
          <p14:tracePt t="12912" x="3625850" y="5848350"/>
          <p14:tracePt t="12931" x="3689350" y="5911850"/>
          <p14:tracePt t="12948" x="3740150" y="5962650"/>
          <p14:tracePt t="12966" x="3784600" y="5994400"/>
          <p14:tracePt t="12969" x="3810000" y="6013450"/>
          <p14:tracePt t="12977" x="3829050" y="6026150"/>
          <p14:tracePt t="12995" x="3873500" y="6051550"/>
          <p14:tracePt t="13012" x="3917950" y="6070600"/>
          <p14:tracePt t="13031" x="3975100" y="6089650"/>
          <p14:tracePt t="13046" x="4051300" y="6115050"/>
          <p14:tracePt t="13062" x="4146550" y="6140450"/>
          <p14:tracePt t="13082" x="4381500" y="6172200"/>
          <p14:tracePt t="13114" x="4724400" y="6184900"/>
          <p14:tracePt t="13130" x="4895850" y="6172200"/>
          <p14:tracePt t="13149" x="5041900" y="6134100"/>
          <p14:tracePt t="13162" x="5130800" y="6096000"/>
          <p14:tracePt t="13195" x="5245100" y="5930900"/>
          <p14:tracePt t="13215" x="5264150" y="5854700"/>
          <p14:tracePt t="13235" x="5251450" y="5721350"/>
          <p14:tracePt t="13244" x="5238750" y="5683250"/>
          <p14:tracePt t="13262" x="5207000" y="5613400"/>
          <p14:tracePt t="13280" x="5156200" y="5537200"/>
          <p14:tracePt t="13302" x="5067300" y="5454650"/>
          <p14:tracePt t="13315" x="4991100" y="5397500"/>
          <p14:tracePt t="13331" x="4895850" y="5353050"/>
          <p14:tracePt t="13352" x="4806950" y="5314950"/>
          <p14:tracePt t="13355" x="4749800" y="5302250"/>
          <p14:tracePt t="13362" x="4699000" y="5283200"/>
          <p14:tracePt t="13396" x="4489450" y="5245100"/>
          <p14:tracePt t="13414" x="4387850" y="5245100"/>
          <p14:tracePt t="13431" x="4324350" y="5245100"/>
          <p14:tracePt t="13448" x="4254500" y="5245100"/>
          <p14:tracePt t="13465" x="4178300" y="5257800"/>
          <p14:tracePt t="13466" x="4127500" y="5264150"/>
          <p14:tracePt t="13481" x="4089400" y="5270500"/>
          <p14:tracePt t="13494" x="3949700" y="5295900"/>
          <p14:tracePt t="13515" x="3784600" y="5327650"/>
          <p14:tracePt t="13518" x="3708400" y="5340350"/>
          <p14:tracePt t="13534" x="3568700" y="5378450"/>
          <p14:tracePt t="13547" x="3511550" y="5397500"/>
          <p14:tracePt t="13562" x="3390900" y="5448300"/>
          <p14:tracePt t="13596" x="3289300" y="5581650"/>
          <p14:tracePt t="13599" x="3282950" y="5619750"/>
          <p14:tracePt t="13614" x="3282950" y="5695950"/>
          <p14:tracePt t="13631" x="3314700" y="5791200"/>
          <p14:tracePt t="13646" x="3359150" y="5873750"/>
          <p14:tracePt t="13663" x="3429000" y="5969000"/>
          <p14:tracePt t="13680" x="3505200" y="6045200"/>
          <p14:tracePt t="13696" x="3594100" y="6115050"/>
          <p14:tracePt t="13730" x="3848100" y="6229350"/>
          <p14:tracePt t="13747" x="4013200" y="6261100"/>
          <p14:tracePt t="13766" x="4210050" y="6267450"/>
          <p14:tracePt t="13780" x="4286250" y="6267450"/>
          <p14:tracePt t="13796" x="4387850" y="6254750"/>
          <p14:tracePt t="13813" x="4495800" y="6235700"/>
          <p14:tracePt t="13832" x="4635500" y="6184900"/>
          <p14:tracePt t="13848" x="4768850" y="6134100"/>
          <p14:tracePt t="13863" x="4895850" y="6070600"/>
          <p14:tracePt t="13882" x="5029200" y="5988050"/>
          <p14:tracePt t="13895" x="5118100" y="5911850"/>
          <p14:tracePt t="13913" x="5162550" y="5829300"/>
          <p14:tracePt t="13930" x="5175250" y="5727700"/>
          <p14:tracePt t="13946" x="5156200" y="5638800"/>
          <p14:tracePt t="13963" x="5111750" y="5543550"/>
          <p14:tracePt t="13996" x="4984750" y="5384800"/>
          <p14:tracePt t="14000" x="4959350" y="5353050"/>
          <p14:tracePt t="14013" x="4927600" y="5327650"/>
          <p14:tracePt t="14031" x="4826000" y="5257800"/>
          <p14:tracePt t="14047" x="4762500" y="5232400"/>
          <p14:tracePt t="14065" x="4705350" y="5207000"/>
          <p14:tracePt t="14082" x="4622800" y="5187950"/>
          <p14:tracePt t="14097" x="4578350" y="5181600"/>
          <p14:tracePt t="14114" x="4438650" y="5162550"/>
          <p14:tracePt t="14130" x="4330700" y="5162550"/>
          <p14:tracePt t="14147" x="4241800" y="5162550"/>
          <p14:tracePt t="14165" x="4127500" y="5175250"/>
          <p14:tracePt t="14197" x="3892550" y="5238750"/>
          <p14:tracePt t="14216" x="3740150" y="5289550"/>
          <p14:tracePt t="14218" x="3663950" y="5314950"/>
          <p14:tracePt t="14230" x="3587750" y="5346700"/>
          <p14:tracePt t="14246" x="3416300" y="5410200"/>
          <p14:tracePt t="14263" x="3308350" y="5467350"/>
          <p14:tracePt t="14281" x="3251200" y="5556250"/>
          <p14:tracePt t="14298" x="3263900" y="5676900"/>
          <p14:tracePt t="14313" x="3327400" y="5778500"/>
          <p14:tracePt t="14330" x="3416300" y="5861050"/>
          <p14:tracePt t="14348" x="3536950" y="5943600"/>
          <p14:tracePt t="14365" x="3657600" y="6007100"/>
          <p14:tracePt t="14397" x="3975100" y="6096000"/>
          <p14:tracePt t="14417" x="4184650" y="6121400"/>
          <p14:tracePt t="14419" x="4305300" y="6121400"/>
          <p14:tracePt t="14430" x="4400550" y="6127750"/>
          <p14:tracePt t="14447" x="4591050" y="6121400"/>
          <p14:tracePt t="14464" x="4749800" y="6096000"/>
          <p14:tracePt t="14482" x="4857750" y="6045200"/>
          <p14:tracePt t="14485" x="4895850" y="6007100"/>
          <p14:tracePt t="14497" x="4914900" y="5975350"/>
          <p14:tracePt t="14513" x="4927600" y="5892800"/>
          <p14:tracePt t="14531" x="4851400" y="5734050"/>
          <p14:tracePt t="14548" x="4756150" y="5638800"/>
          <p14:tracePt t="14565" x="4629150" y="5524500"/>
          <p14:tracePt t="14578" x="4521200" y="5422900"/>
          <p14:tracePt t="14598" x="4406900" y="5321300"/>
          <p14:tracePt t="14615" x="4311650" y="5245100"/>
          <p14:tracePt t="14631" x="4210050" y="5181600"/>
          <p14:tracePt t="14647" x="4140200" y="5143500"/>
          <p14:tracePt t="14664" x="4064000" y="5130800"/>
          <p14:tracePt t="14680" x="4013200" y="5137150"/>
          <p14:tracePt t="14713" x="3930650" y="5200650"/>
          <p14:tracePt t="14731" x="3911600" y="5238750"/>
          <p14:tracePt t="14747" x="3898900" y="5270500"/>
          <p14:tracePt t="14765" x="3873500" y="5321300"/>
          <p14:tracePt t="14781" x="3854450" y="5346700"/>
          <p14:tracePt t="14799" x="3822700" y="5372100"/>
          <p14:tracePt t="14815" x="3797300" y="5397500"/>
          <p14:tracePt t="14830" x="3784600" y="5416550"/>
          <p14:tracePt t="14864" x="3778250" y="5454650"/>
          <p14:tracePt t="14882" x="3778250" y="5480050"/>
          <p14:tracePt t="14901" x="3778250" y="5511800"/>
          <p14:tracePt t="14913" x="3778250" y="5524500"/>
          <p14:tracePt t="14930" x="3778250" y="5543550"/>
          <p14:tracePt t="14949" x="3784600" y="5568950"/>
          <p14:tracePt t="14952" x="3784600" y="5588000"/>
          <p14:tracePt t="14966" x="3784600" y="5594350"/>
          <p14:tracePt t="14969" x="3784600" y="5607050"/>
          <p14:tracePt t="14982" x="3784600" y="5613400"/>
          <p14:tracePt t="14997" x="3784600" y="5632450"/>
          <p14:tracePt t="15017" x="3784600" y="5657850"/>
          <p14:tracePt t="15033" x="3778250" y="5664200"/>
          <p14:tracePt t="15048" x="3752850" y="5664200"/>
          <p14:tracePt t="15063" x="3714750" y="5651500"/>
          <p14:tracePt t="16136" x="3714750" y="5657850"/>
          <p14:tracePt t="16145" x="3714750" y="5664200"/>
          <p14:tracePt t="16155" x="3714750" y="5670550"/>
          <p14:tracePt t="16168" x="3714750" y="5676900"/>
          <p14:tracePt t="16184" x="3721100" y="5676900"/>
          <p14:tracePt t="16200" x="3740150" y="5676900"/>
          <p14:tracePt t="16217" x="3765550" y="5676900"/>
          <p14:tracePt t="16250" x="3835400" y="5676900"/>
          <p14:tracePt t="16267" x="3867150" y="5670550"/>
          <p14:tracePt t="16283" x="3905250" y="5670550"/>
          <p14:tracePt t="16315" x="3968750" y="5619750"/>
          <p14:tracePt t="16333" x="4000500" y="5562600"/>
          <p14:tracePt t="16350" x="4025900" y="5511800"/>
          <p14:tracePt t="16352" x="4038600" y="5473700"/>
          <p14:tracePt t="16365" x="4044950" y="5448300"/>
          <p14:tracePt t="16382" x="4057650" y="5397500"/>
          <p14:tracePt t="16398" x="4070350" y="5340350"/>
          <p14:tracePt t="16401" x="4076700" y="5314950"/>
          <p14:tracePt t="16416" x="4083050" y="5283200"/>
          <p14:tracePt t="16433" x="4089400" y="5187950"/>
          <p14:tracePt t="16450" x="4083050" y="5124450"/>
          <p14:tracePt t="16466" x="4070350" y="5086350"/>
          <p14:tracePt t="16484" x="4064000" y="5054600"/>
          <p14:tracePt t="16498" x="4051300" y="5022850"/>
          <p14:tracePt t="16532" x="4044950" y="4997450"/>
          <p14:tracePt t="16549" x="4038600" y="4991100"/>
          <p14:tracePt t="16567" x="4025900" y="4984750"/>
          <p14:tracePt t="16572" x="4019550" y="4984750"/>
          <p14:tracePt t="16580" x="4006850" y="4978400"/>
          <p14:tracePt t="16598" x="3994150" y="4959350"/>
          <p14:tracePt t="16615" x="3975100" y="4921250"/>
          <p14:tracePt t="16634" x="3968750" y="4889500"/>
          <p14:tracePt t="16649" x="3968750" y="4864100"/>
          <p14:tracePt t="16665" x="3968750" y="4851400"/>
          <p14:tracePt t="16682" x="3968750" y="4845050"/>
          <p14:tracePt t="21133" x="3962400" y="4838700"/>
          <p14:tracePt t="21143" x="3949700" y="4813300"/>
          <p14:tracePt t="21157" x="3822700" y="4673600"/>
          <p14:tracePt t="21169" x="3689350" y="4572000"/>
          <p14:tracePt t="21187" x="3028950" y="4191000"/>
          <p14:tracePt t="21206" x="2565400" y="3937000"/>
          <p14:tracePt t="21223" x="2165350" y="3714750"/>
          <p14:tracePt t="21235" x="1866900" y="3536950"/>
          <p14:tracePt t="21252" x="1631950" y="3390900"/>
          <p14:tracePt t="21271" x="1473200" y="3282950"/>
          <p14:tracePt t="21290" x="1409700" y="3200400"/>
          <p14:tracePt t="21306" x="1384300" y="3067050"/>
          <p14:tracePt t="21320" x="1282700" y="2787650"/>
          <p14:tracePt t="21336" x="1123950" y="2444750"/>
          <p14:tracePt t="21352" x="990600" y="2171700"/>
          <p14:tracePt t="21386" x="889000" y="1841500"/>
          <p14:tracePt t="21389" x="889000" y="1778000"/>
          <p14:tracePt t="21402" x="901700" y="1727200"/>
          <p14:tracePt t="21419" x="933450" y="1638300"/>
          <p14:tracePt t="21437" x="920750" y="1447800"/>
          <p14:tracePt t="21453" x="863600" y="1263650"/>
          <p14:tracePt t="21470" x="806450" y="1123950"/>
          <p14:tracePt t="21486" x="800100" y="990600"/>
          <p14:tracePt t="21503" x="844550" y="889000"/>
          <p14:tracePt t="21520" x="927100" y="787400"/>
          <p14:tracePt t="21537" x="977900" y="723900"/>
          <p14:tracePt t="21552" x="990600" y="698500"/>
          <p14:tracePt t="21570" x="990600" y="673100"/>
          <p14:tracePt t="21573" x="990600" y="666750"/>
          <p14:tracePt t="21588" x="990600" y="660400"/>
          <p14:tracePt t="21616" x="996950" y="660400"/>
          <p14:tracePt t="21625" x="1003300" y="660400"/>
          <p14:tracePt t="21637" x="1009650" y="660400"/>
          <p14:tracePt t="21639" x="1022350" y="660400"/>
          <p14:tracePt t="21653" x="1041400" y="660400"/>
          <p14:tracePt t="21671" x="1079500" y="660400"/>
          <p14:tracePt t="21687" x="1098550" y="660400"/>
          <p14:tracePt t="21703" x="1111250" y="666750"/>
          <p14:tracePt t="21720" x="1117600" y="679450"/>
          <p14:tracePt t="21738" x="1130300" y="711200"/>
          <p14:tracePt t="21756" x="1130300" y="755650"/>
          <p14:tracePt t="21759" x="1130300" y="768350"/>
          <p14:tracePt t="21768" x="1117600" y="793750"/>
          <p14:tracePt t="21786" x="1079500" y="825500"/>
          <p14:tracePt t="21803" x="1041400" y="850900"/>
          <p14:tracePt t="21824" x="990600" y="895350"/>
          <p14:tracePt t="21837" x="971550" y="908050"/>
          <p14:tracePt t="21854" x="908050" y="958850"/>
          <p14:tracePt t="21874" x="806450" y="1047750"/>
          <p14:tracePt t="21887" x="692150" y="1073150"/>
          <p14:tracePt t="21920" x="412750" y="1073150"/>
          <p14:tracePt t="22254" x="412750" y="1079500"/>
          <p14:tracePt t="22270" x="412750" y="1085850"/>
          <p14:tracePt t="22285" x="412750" y="1092200"/>
          <p14:tracePt t="22308" x="419100" y="1092200"/>
          <p14:tracePt t="22324" x="419100" y="1098550"/>
          <p14:tracePt t="22339" x="425450" y="1104900"/>
          <p14:tracePt t="22355" x="431800" y="1104900"/>
          <p14:tracePt t="22372" x="450850" y="1104900"/>
          <p14:tracePt t="22406" x="495300" y="1117600"/>
          <p14:tracePt t="22420" x="508000" y="1123950"/>
          <p14:tracePt t="22484" x="514350" y="1123950"/>
          <p14:tracePt t="22494" x="520700" y="1123950"/>
          <p14:tracePt t="22520" x="546100" y="1123950"/>
          <p14:tracePt t="22537" x="552450" y="1123950"/>
          <p14:tracePt t="27504" x="577850" y="1123950"/>
          <p14:tracePt t="27514" x="603250" y="1123950"/>
          <p14:tracePt t="27529" x="685800" y="1123950"/>
          <p14:tracePt t="27543" x="736600" y="1117600"/>
          <p14:tracePt t="27558" x="838200" y="1104900"/>
          <p14:tracePt t="27577" x="984250" y="1079500"/>
          <p14:tracePt t="27590" x="1016000" y="1073150"/>
          <p14:tracePt t="27608" x="1085850" y="1041400"/>
          <p14:tracePt t="27627" x="1174750" y="1003300"/>
          <p14:tracePt t="27658" x="1257300" y="984250"/>
          <p14:tracePt t="27679" x="1289050" y="977900"/>
          <p14:tracePt t="27681" x="1301750" y="971550"/>
          <p14:tracePt t="27690" x="1327150" y="971550"/>
          <p14:tracePt t="27724" x="1416050" y="952500"/>
          <p14:tracePt t="27741" x="1454150" y="927100"/>
          <p14:tracePt t="27760" x="1479550" y="901700"/>
          <p14:tracePt t="27762" x="1492250" y="889000"/>
          <p14:tracePt t="27775" x="1511300" y="863600"/>
          <p14:tracePt t="27791" x="1530350" y="831850"/>
          <p14:tracePt t="27809" x="1593850" y="787400"/>
          <p14:tracePt t="27826" x="1657350" y="762000"/>
          <p14:tracePt t="27858" x="1720850" y="742950"/>
          <p14:tracePt t="27875" x="1733550" y="736600"/>
          <p14:tracePt t="27891" x="1733550" y="730250"/>
          <p14:tracePt t="27908" x="1733550" y="723900"/>
          <p14:tracePt t="27940" x="1733550" y="717550"/>
          <p14:tracePt t="27948" x="1727200" y="717550"/>
          <p14:tracePt t="27959" x="1727200" y="711200"/>
          <p14:tracePt t="27976" x="1727200" y="685800"/>
          <p14:tracePt t="27991" x="1714500" y="660400"/>
          <p14:tracePt t="28008" x="1689100" y="622300"/>
          <p14:tracePt t="28028" x="1644650" y="584200"/>
          <p14:tracePt t="28044" x="1593850" y="565150"/>
          <p14:tracePt t="28058" x="1568450" y="552450"/>
          <p14:tracePt t="28075" x="1511300" y="546100"/>
          <p14:tracePt t="28092" x="1473200" y="546100"/>
          <p14:tracePt t="28109" x="1422400" y="546100"/>
          <p14:tracePt t="28127" x="1352550" y="539750"/>
          <p14:tracePt t="28149" x="1244600" y="533400"/>
          <p14:tracePt t="28150" x="1219200" y="533400"/>
          <p14:tracePt t="28161" x="1174750" y="527050"/>
          <p14:tracePt t="28193" x="1085850" y="520700"/>
          <p14:tracePt t="28209" x="1066800" y="520700"/>
          <p14:tracePt t="28224" x="1047750" y="539750"/>
          <p14:tracePt t="28242" x="1022350" y="558800"/>
          <p14:tracePt t="28259" x="990600" y="590550"/>
          <p14:tracePt t="28276" x="965200" y="622300"/>
          <p14:tracePt t="28296" x="933450" y="647700"/>
          <p14:tracePt t="28309" x="927100" y="666750"/>
          <p14:tracePt t="28326" x="927100" y="679450"/>
          <p14:tracePt t="28341" x="939800" y="685800"/>
          <p14:tracePt t="28358" x="958850" y="711200"/>
          <p14:tracePt t="28376" x="977900" y="723900"/>
          <p14:tracePt t="28393" x="1009650" y="749300"/>
          <p14:tracePt t="28408" x="1028700" y="762000"/>
          <p14:tracePt t="28426" x="1060450" y="781050"/>
          <p14:tracePt t="28459" x="1123950" y="806450"/>
          <p14:tracePt t="28477" x="1162050" y="819150"/>
          <p14:tracePt t="28478" x="1206500" y="825500"/>
          <p14:tracePt t="28490" x="1231900" y="825500"/>
          <p14:tracePt t="28508" x="1276350" y="825500"/>
          <p14:tracePt t="28526" x="1320800" y="825500"/>
          <p14:tracePt t="28544" x="1346200" y="825500"/>
          <p14:tracePt t="28562" x="1352550" y="825500"/>
          <p14:tracePt t="28593" x="1397000" y="838200"/>
          <p14:tracePt t="28612" x="1416050" y="844550"/>
          <p14:tracePt t="28629" x="1428750" y="844550"/>
          <p14:tracePt t="28631" x="1435100" y="844550"/>
          <p14:tracePt t="28643" x="1435100" y="850900"/>
          <p14:tracePt t="28658" x="1447800" y="857250"/>
          <p14:tracePt t="28676" x="1454150" y="869950"/>
          <p14:tracePt t="28695" x="1466850" y="882650"/>
          <p14:tracePt t="28698" x="1479550" y="889000"/>
          <p14:tracePt t="28709" x="1485900" y="895350"/>
          <p14:tracePt t="28725" x="1530350" y="920750"/>
          <p14:tracePt t="28742" x="1555750" y="927100"/>
          <p14:tracePt t="28759" x="1581150" y="939800"/>
          <p14:tracePt t="28763" x="1593850" y="939800"/>
          <p14:tracePt t="28777" x="1606550" y="939800"/>
          <p14:tracePt t="28802" x="1612900" y="939800"/>
          <p14:tracePt t="28812" x="1619250" y="939800"/>
          <p14:tracePt t="28829" x="1644650" y="939800"/>
          <p14:tracePt t="28840" x="1663700" y="946150"/>
          <p14:tracePt t="28859" x="1733550" y="952500"/>
          <p14:tracePt t="28880" x="1778000" y="952500"/>
          <p14:tracePt t="28881" x="1816100" y="952500"/>
          <p14:tracePt t="28893" x="1835150" y="952500"/>
          <p14:tracePt t="28907" x="1854200" y="952500"/>
          <p14:tracePt t="28928" x="1860550" y="952500"/>
          <p14:tracePt t="28931" x="1866900" y="952500"/>
          <p14:tracePt t="28946" x="1930400" y="971550"/>
          <p14:tracePt t="28960" x="1968500" y="977900"/>
          <p14:tracePt t="28976" x="2139950" y="1016000"/>
          <p14:tracePt t="28994" x="2381250" y="1066800"/>
          <p14:tracePt t="28996" x="2495550" y="1085850"/>
          <p14:tracePt t="29010" x="2628900" y="1104900"/>
          <p14:tracePt t="29029" x="2927350" y="1143000"/>
          <p14:tracePt t="29045" x="3048000" y="1149350"/>
          <p14:tracePt t="29062" x="3105150" y="1149350"/>
          <p14:tracePt t="29076" x="3136900" y="1149350"/>
          <p14:tracePt t="29093" x="3181350" y="1149350"/>
          <p14:tracePt t="29126" x="3321050" y="1200150"/>
          <p14:tracePt t="29144" x="3409950" y="1231900"/>
          <p14:tracePt t="29147" x="3448050" y="1244600"/>
          <p14:tracePt t="29157" x="3492500" y="1257300"/>
          <p14:tracePt t="29176" x="3562350" y="1270000"/>
          <p14:tracePt t="29193" x="3594100" y="1276350"/>
          <p14:tracePt t="29222" x="3600450" y="1276350"/>
          <p14:tracePt t="29229" x="3606800" y="1276350"/>
          <p14:tracePt t="29261" x="3676650" y="1276350"/>
          <p14:tracePt t="29277" x="3733800" y="1263650"/>
          <p14:tracePt t="29295" x="3835400" y="1250950"/>
          <p14:tracePt t="29329" x="4070350" y="1250950"/>
          <p14:tracePt t="29333" x="4095750" y="1257300"/>
          <p14:tracePt t="29341" x="4108450" y="1263650"/>
          <p14:tracePt t="29359" x="4102100" y="1263650"/>
          <p14:tracePt t="29376" x="4057650" y="1270000"/>
          <p14:tracePt t="29393" x="3975100" y="1276350"/>
          <p14:tracePt t="29412" x="3924300" y="1276350"/>
          <p14:tracePt t="29414" x="3911600" y="1276350"/>
          <p14:tracePt t="29426" x="3911600" y="1282700"/>
          <p14:tracePt t="29443" x="3911600" y="1289050"/>
          <p14:tracePt t="29462" x="3911600" y="1295400"/>
          <p14:tracePt t="29479" x="3898900" y="1295400"/>
          <p14:tracePt t="29495" x="3879850" y="1295400"/>
          <p14:tracePt t="29509" x="3854450" y="1295400"/>
          <p14:tracePt t="29526" x="3848100" y="1295400"/>
          <p14:tracePt t="29543" x="3835400" y="1320800"/>
          <p14:tracePt t="29562" x="3829050" y="1333500"/>
          <p14:tracePt t="29593" x="3803650" y="1371600"/>
          <p14:tracePt t="29610" x="3746500" y="1403350"/>
          <p14:tracePt t="29628" x="3683000" y="1422400"/>
          <p14:tracePt t="29659" x="3613150" y="1435100"/>
          <p14:tracePt t="29930" x="3613150" y="1441450"/>
          <p14:tracePt t="29939" x="3613150" y="1447800"/>
          <p14:tracePt t="29956" x="3613150" y="1454150"/>
          <p14:tracePt t="29971" x="3613150" y="1447800"/>
          <p14:tracePt t="29994" x="3657600" y="1454150"/>
          <p14:tracePt t="30016" x="3702050" y="1473200"/>
          <p14:tracePt t="30018" x="3721100" y="1485900"/>
          <p14:tracePt t="30027" x="3746500" y="1492250"/>
          <p14:tracePt t="30060" x="3848100" y="1524000"/>
          <p14:tracePt t="30078" x="3937000" y="1543050"/>
          <p14:tracePt t="30081" x="3981450" y="1549400"/>
          <p14:tracePt t="30093" x="4038600" y="1549400"/>
          <p14:tracePt t="30110" x="4178300" y="1568450"/>
          <p14:tracePt t="30116" x="4229100" y="1581150"/>
          <p14:tracePt t="30127" x="4311650" y="1593850"/>
          <p14:tracePt t="30144" x="4470400" y="1619250"/>
          <p14:tracePt t="30160" x="4610100" y="1638300"/>
          <p14:tracePt t="30193" x="4933950" y="1682750"/>
          <p14:tracePt t="30195" x="5003800" y="1689100"/>
          <p14:tracePt t="30212" x="5143500" y="1689100"/>
          <p14:tracePt t="30228" x="5289550" y="1689100"/>
          <p14:tracePt t="30244" x="5410200" y="1682750"/>
          <p14:tracePt t="30260" x="5480050" y="1689100"/>
          <p14:tracePt t="30277" x="5499100" y="1689100"/>
          <p14:tracePt t="30332" x="5492750" y="1689100"/>
          <p14:tracePt t="30342" x="5480050" y="1682750"/>
          <p14:tracePt t="30346" x="5454650" y="1682750"/>
          <p14:tracePt t="30360" x="5422900" y="1689100"/>
          <p14:tracePt t="30377" x="5353050" y="1733550"/>
          <p14:tracePt t="30394" x="5340350" y="1746250"/>
          <p14:tracePt t="32553" x="5334000" y="1739900"/>
          <p14:tracePt t="32562" x="5327650" y="1733550"/>
          <p14:tracePt t="32571" x="5302250" y="1708150"/>
          <p14:tracePt t="32578" x="5295900" y="1708150"/>
          <p14:tracePt t="32597" x="5295900" y="1701800"/>
          <p14:tracePt t="33084" x="5295900" y="1695450"/>
          <p14:tracePt t="33092" x="5302250" y="1695450"/>
          <p14:tracePt t="33113" x="5308600" y="1682750"/>
          <p14:tracePt t="33422" x="5314950" y="1682750"/>
          <p14:tracePt t="33431" x="5314950" y="1676400"/>
          <p14:tracePt t="33449" x="5321300" y="1676400"/>
          <p14:tracePt t="33466" x="5321300" y="1670050"/>
          <p14:tracePt t="33569" x="5321300" y="1663700"/>
          <p14:tracePt t="33584" x="5334000" y="1663700"/>
          <p14:tracePt t="33601" x="5340350" y="1663700"/>
          <p14:tracePt t="33615" x="5346700" y="1663700"/>
          <p14:tracePt t="33631" x="5346700" y="1670050"/>
          <p14:tracePt t="33663" x="5346700" y="1676400"/>
          <p14:tracePt t="33820" x="5346700" y="1682750"/>
          <p14:tracePt t="33843" x="5340350" y="1682750"/>
          <p14:tracePt t="33853" x="5334000" y="1682750"/>
          <p14:tracePt t="33862" x="5334000" y="1689100"/>
          <p14:tracePt t="33898" x="5327650" y="1689100"/>
          <p14:tracePt t="34029" x="5321300" y="1695450"/>
          <p14:tracePt t="34048" x="5314950" y="1695450"/>
          <p14:tracePt t="34064" x="5314950" y="1701800"/>
          <p14:tracePt t="34080" x="5302250" y="1714500"/>
          <p14:tracePt t="34098" x="5295900" y="1720850"/>
          <p14:tracePt t="34132" x="5295900" y="1727200"/>
          <p14:tracePt t="34198" x="5289550" y="1727200"/>
          <p14:tracePt t="34212" x="5289550" y="1733550"/>
          <p14:tracePt t="34220" x="5283200" y="1733550"/>
          <p14:tracePt t="34248" x="5276850" y="1739900"/>
          <p14:tracePt t="34690" x="5270500" y="1739900"/>
          <p14:tracePt t="34716" x="5257800" y="1739900"/>
          <p14:tracePt t="34735" x="5251450" y="1733550"/>
          <p14:tracePt t="34763" x="5245100" y="1733550"/>
          <p14:tracePt t="34804" x="5238750" y="1727200"/>
          <p14:tracePt t="34819" x="5232400" y="1727200"/>
          <p14:tracePt t="34827" x="5232400" y="1720850"/>
          <p14:tracePt t="35085" x="5232400" y="1727200"/>
          <p14:tracePt t="35106" x="5238750" y="1733550"/>
          <p14:tracePt t="35118" x="5238750" y="1739900"/>
          <p14:tracePt t="35135" x="5238750" y="1746250"/>
          <p14:tracePt t="35173" x="5238750" y="1752600"/>
          <p14:tracePt t="35185" x="5245100" y="1752600"/>
          <p14:tracePt t="35201" x="5245100" y="1765300"/>
          <p14:tracePt t="35202" x="5251450" y="1771650"/>
          <p14:tracePt t="35215" x="5257800" y="1778000"/>
          <p14:tracePt t="35230" x="5276850" y="1797050"/>
          <p14:tracePt t="35264" x="5372100" y="1841500"/>
          <p14:tracePt t="35283" x="5435600" y="1860550"/>
          <p14:tracePt t="35298" x="5448300" y="1873250"/>
          <p14:tracePt t="35333" x="5505450" y="1905000"/>
          <p14:tracePt t="35348" x="5537200" y="1924050"/>
          <p14:tracePt t="35364" x="5575300" y="1943100"/>
          <p14:tracePt t="35397" x="5626100" y="1955800"/>
          <p14:tracePt t="35415" x="5645150" y="1962150"/>
          <p14:tracePt t="35432" x="5651500" y="1968500"/>
          <p14:tracePt t="35447" x="5657850" y="1968500"/>
          <p14:tracePt t="35464" x="5664200" y="1968500"/>
          <p14:tracePt t="35480" x="5695950" y="1968500"/>
          <p14:tracePt t="35498" x="5753100" y="1962150"/>
          <p14:tracePt t="35516" x="5797550" y="1949450"/>
          <p14:tracePt t="35531" x="5816600" y="1936750"/>
          <p14:tracePt t="35550" x="5848350" y="1917700"/>
          <p14:tracePt t="35566" x="5892800" y="1905000"/>
          <p14:tracePt t="35598" x="6102350" y="1898650"/>
          <p14:tracePt t="35615" x="6242050" y="1917700"/>
          <p14:tracePt t="35631" x="6330950" y="1936750"/>
          <p14:tracePt t="35665" x="6394450" y="1949450"/>
          <p14:tracePt t="35682" x="6400800" y="1955800"/>
          <p14:tracePt t="35700" x="6413500" y="1968500"/>
          <p14:tracePt t="35731" x="6445250" y="1993900"/>
          <p14:tracePt t="35748" x="6457950" y="2012950"/>
          <p14:tracePt t="35766" x="6457950" y="2076450"/>
          <p14:tracePt t="35780" x="6445250" y="2114550"/>
          <p14:tracePt t="35798" x="6400800" y="2171700"/>
          <p14:tracePt t="35813" x="6356350" y="2209800"/>
          <p14:tracePt t="35832" x="6311900" y="2222500"/>
          <p14:tracePt t="36470" x="6311900" y="2216150"/>
          <p14:tracePt t="36479" x="6318250" y="2209800"/>
          <p14:tracePt t="36489" x="6330950" y="2203450"/>
          <p14:tracePt t="36498" x="6343650" y="2197100"/>
          <p14:tracePt t="36517" x="6388100" y="2190750"/>
          <p14:tracePt t="36533" x="6394450" y="2184400"/>
          <p14:tracePt t="36550" x="6394450" y="2171700"/>
          <p14:tracePt t="36566" x="6394450" y="2165350"/>
          <p14:tracePt t="36582" x="6375400" y="2139950"/>
          <p14:tracePt t="36599" x="6362700" y="2108200"/>
          <p14:tracePt t="36616" x="6356350" y="2076450"/>
          <p14:tracePt t="36649" x="6375400" y="2038350"/>
          <p14:tracePt t="36666" x="6394450" y="2025650"/>
          <p14:tracePt t="36684" x="6407150" y="1993900"/>
          <p14:tracePt t="36685" x="6413500" y="1968500"/>
          <p14:tracePt t="36699" x="6413500" y="1936750"/>
          <p14:tracePt t="36715" x="6419850" y="1860550"/>
          <p14:tracePt t="36734" x="6438900" y="1727200"/>
          <p14:tracePt t="36751" x="6457950" y="1638300"/>
          <p14:tracePt t="36766" x="6477000" y="1555750"/>
          <p14:tracePt t="36783" x="6496050" y="1479550"/>
          <p14:tracePt t="36800" x="6515100" y="1416050"/>
          <p14:tracePt t="36817" x="6534150" y="1384300"/>
          <p14:tracePt t="36833" x="6540500" y="1365250"/>
          <p14:tracePt t="36866" x="6546850" y="1339850"/>
          <p14:tracePt t="36883" x="6553200" y="1327150"/>
          <p14:tracePt t="36900" x="6559550" y="1314450"/>
          <p14:tracePt t="36902" x="6565900" y="1308100"/>
          <p14:tracePt t="36916" x="6572250" y="1301750"/>
          <p14:tracePt t="36932" x="6584950" y="1289050"/>
          <p14:tracePt t="36949" x="6591300" y="1289050"/>
          <p14:tracePt t="36968" x="6610350" y="1301750"/>
          <p14:tracePt t="36984" x="6635750" y="1320800"/>
          <p14:tracePt t="37000" x="6667500" y="1352550"/>
          <p14:tracePt t="37016" x="6705600" y="1377950"/>
          <p14:tracePt t="37049" x="6832600" y="1416050"/>
          <p14:tracePt t="37067" x="6902450" y="1422400"/>
          <p14:tracePt t="37084" x="6985000" y="1435100"/>
          <p14:tracePt t="37116" x="7150100" y="1447800"/>
          <p14:tracePt t="37133" x="7219950" y="1454150"/>
          <p14:tracePt t="37150" x="7270750" y="1454150"/>
          <p14:tracePt t="37166" x="7296150" y="1454150"/>
          <p14:tracePt t="37183" x="7321550" y="1447800"/>
          <p14:tracePt t="37199" x="7346950" y="1441450"/>
          <p14:tracePt t="37216" x="7372350" y="1435100"/>
          <p14:tracePt t="37233" x="7391400" y="1428750"/>
          <p14:tracePt t="37356" x="7385050" y="1428750"/>
          <p14:tracePt t="37365" x="7378700" y="1428750"/>
          <p14:tracePt t="37375" x="7372350" y="1428750"/>
          <p14:tracePt t="37383" x="7353300" y="1428750"/>
          <p14:tracePt t="37399" x="7321550" y="1428750"/>
          <p14:tracePt t="37419" x="7245350" y="1428750"/>
          <p14:tracePt t="37433" x="7207250" y="1428750"/>
          <p14:tracePt t="37450" x="7156450" y="1428750"/>
          <p14:tracePt t="37468" x="7092950" y="1428750"/>
          <p14:tracePt t="37485" x="7067550" y="1428750"/>
          <p14:tracePt t="37500" x="7042150" y="1428750"/>
          <p14:tracePt t="37516" x="7010400" y="1435100"/>
          <p14:tracePt t="37533" x="6959600" y="1441450"/>
          <p14:tracePt t="37551" x="6877050" y="1460500"/>
          <p14:tracePt t="37567" x="6807200" y="1473200"/>
          <p14:tracePt t="37599" x="6610350" y="1498600"/>
          <p14:tracePt t="37616" x="6527800" y="1504950"/>
          <p14:tracePt t="37636" x="6388100" y="1517650"/>
          <p14:tracePt t="37648" x="6343650" y="1524000"/>
          <p14:tracePt t="37666" x="6261100" y="1524000"/>
          <p14:tracePt t="37683" x="6165850" y="1524000"/>
          <p14:tracePt t="37703" x="6013450" y="1524000"/>
          <p14:tracePt t="37734" x="5784850" y="1517650"/>
          <p14:tracePt t="37751" x="5683250" y="1517650"/>
          <p14:tracePt t="37767" x="5626100" y="1517650"/>
          <p14:tracePt t="37783" x="5575300" y="1517650"/>
          <p14:tracePt t="37799" x="5473700" y="1536700"/>
          <p14:tracePt t="37816" x="5295900" y="1549400"/>
          <p14:tracePt t="37849" x="4876800" y="1562100"/>
          <p14:tracePt t="37868" x="4699000" y="1562100"/>
          <p14:tracePt t="37884" x="4565650" y="1562100"/>
          <p14:tracePt t="37916" x="4464050" y="1555750"/>
          <p14:tracePt t="37919" x="4457700" y="1555750"/>
          <p14:tracePt t="37934" x="4451350" y="1555750"/>
          <p14:tracePt t="37951" x="4343400" y="1562100"/>
          <p14:tracePt t="37967" x="4184650" y="1568450"/>
          <p14:tracePt t="37983" x="4019550" y="1568450"/>
          <p14:tracePt t="38000" x="3835400" y="1555750"/>
          <p14:tracePt t="38018" x="3663950" y="1530350"/>
          <p14:tracePt t="38033" x="3543300" y="1498600"/>
          <p14:tracePt t="38066" x="3422650" y="1447800"/>
          <p14:tracePt t="38083" x="3416300" y="1435100"/>
          <p14:tracePt t="38101" x="3403600" y="1428750"/>
          <p14:tracePt t="38134" x="3289300" y="1428750"/>
          <p14:tracePt t="38151" x="3155950" y="1435100"/>
          <p14:tracePt t="38168" x="3079750" y="1435100"/>
          <p14:tracePt t="38186" x="3035300" y="1428750"/>
          <p14:tracePt t="38200" x="3016250" y="1422400"/>
          <p14:tracePt t="38217" x="3016250" y="1409700"/>
          <p14:tracePt t="38234" x="3022600" y="1390650"/>
          <p14:tracePt t="38251" x="3041650" y="1377950"/>
          <p14:tracePt t="38338" x="3048000" y="1371600"/>
          <p14:tracePt t="38346" x="3054350" y="1371600"/>
          <p14:tracePt t="38354" x="3060700" y="1365250"/>
          <p14:tracePt t="38366" x="3086100" y="1358900"/>
          <p14:tracePt t="38400" x="3219450" y="1352550"/>
          <p14:tracePt t="38418" x="3359150" y="1371600"/>
          <p14:tracePt t="38436" x="3403600" y="1390650"/>
          <p14:tracePt t="38450" x="3416300" y="1409700"/>
          <p14:tracePt t="38467" x="3422650" y="1422400"/>
          <p14:tracePt t="38484" x="3435350" y="1422400"/>
          <p14:tracePt t="38504" x="3448050" y="1422400"/>
          <p14:tracePt t="38507" x="3460750" y="1422400"/>
          <p14:tracePt t="38517" x="3473450" y="1422400"/>
          <p14:tracePt t="38533" x="3517900" y="1422400"/>
          <p14:tracePt t="38551" x="3556000" y="1409700"/>
          <p14:tracePt t="38566" x="3606800" y="1397000"/>
          <p14:tracePt t="38586" x="3657600" y="1384300"/>
          <p14:tracePt t="38588" x="3683000" y="1377950"/>
          <p14:tracePt t="38599" x="3702050" y="1371600"/>
          <p14:tracePt t="38616" x="3746500" y="1358900"/>
          <p14:tracePt t="38634" x="3784600" y="1346200"/>
          <p14:tracePt t="38653" x="3822700" y="1327150"/>
          <p14:tracePt t="38669" x="3841750" y="1314450"/>
          <p14:tracePt t="38685" x="3867150" y="1295400"/>
          <p14:tracePt t="38717" x="3886200" y="1244600"/>
          <p14:tracePt t="38734" x="3898900" y="1206500"/>
          <p14:tracePt t="38752" x="3898900" y="1143000"/>
          <p14:tracePt t="38768" x="3898900" y="1085850"/>
          <p14:tracePt t="38800" x="3854450" y="990600"/>
          <p14:tracePt t="38818" x="3822700" y="977900"/>
          <p14:tracePt t="38835" x="3797300" y="971550"/>
          <p14:tracePt t="38851" x="3784600" y="977900"/>
          <p14:tracePt t="38867" x="3752850" y="990600"/>
          <p14:tracePt t="38885" x="3683000" y="996950"/>
          <p14:tracePt t="38903" x="3568700" y="996950"/>
          <p14:tracePt t="38919" x="3441700" y="996950"/>
          <p14:tracePt t="38935" x="3346450" y="990600"/>
          <p14:tracePt t="38950" x="3289300" y="990600"/>
          <p14:tracePt t="38984" x="3270250" y="990600"/>
          <p14:tracePt t="39011" x="3263900" y="990600"/>
          <p14:tracePt t="39019" x="3257550" y="1003300"/>
          <p14:tracePt t="39052" x="3130550" y="1092200"/>
          <p14:tracePt t="39069" x="3060700" y="1136650"/>
          <p14:tracePt t="39086" x="3022600" y="1162050"/>
          <p14:tracePt t="39099" x="3016250" y="1174750"/>
          <p14:tracePt t="39118" x="3016250" y="1187450"/>
          <p14:tracePt t="39134" x="3022600" y="1193800"/>
          <p14:tracePt t="39150" x="3067050" y="1200150"/>
          <p14:tracePt t="39167" x="3111500" y="1219200"/>
          <p14:tracePt t="39201" x="3155950" y="1270000"/>
          <p14:tracePt t="39222" x="3187700" y="1314450"/>
          <p14:tracePt t="39236" x="3219450" y="1346200"/>
          <p14:tracePt t="39269" x="3333750" y="1377950"/>
          <p14:tracePt t="39286" x="3409950" y="1384300"/>
          <p14:tracePt t="39305" x="3460750" y="1384300"/>
          <p14:tracePt t="39308" x="3473450" y="1384300"/>
          <p14:tracePt t="39316" x="3479800" y="1384300"/>
          <p14:tracePt t="39334" x="3486150" y="1384300"/>
          <p14:tracePt t="39373" x="3492500" y="1384300"/>
          <p14:tracePt t="39402" x="3498850" y="1384300"/>
          <p14:tracePt t="39410" x="3505200" y="1384300"/>
          <p14:tracePt t="39419" x="3524250" y="1384300"/>
          <p14:tracePt t="39451" x="3594100" y="1384300"/>
          <p14:tracePt t="39468" x="3632200" y="1377950"/>
          <p14:tracePt t="39485" x="3663950" y="1377950"/>
          <p14:tracePt t="39501" x="3683000" y="1377950"/>
          <p14:tracePt t="39657" x="3689350" y="1377950"/>
          <p14:tracePt t="39665" x="3695700" y="1377950"/>
          <p14:tracePt t="39679" x="3702050" y="1377950"/>
          <p14:tracePt t="39787" x="3708400" y="1377950"/>
          <p14:tracePt t="39794" x="3708400" y="1371600"/>
          <p14:tracePt t="39803" x="3714750" y="1365250"/>
          <p14:tracePt t="39822" x="3733800" y="1352550"/>
          <p14:tracePt t="39825" x="3740150" y="1346200"/>
          <p14:tracePt t="39833" x="3746500" y="1339850"/>
          <p14:tracePt t="39851" x="3759200" y="1327150"/>
          <p14:tracePt t="39869" x="3771900" y="1308100"/>
          <p14:tracePt t="39889" x="3790950" y="1295400"/>
          <p14:tracePt t="39903" x="3797300" y="1295400"/>
          <p14:tracePt t="39916" x="3810000" y="1289050"/>
          <p14:tracePt t="39936" x="3816350" y="1289050"/>
          <p14:tracePt t="39983" x="3816350" y="1295400"/>
          <p14:tracePt t="39994" x="3816350" y="1301750"/>
          <p14:tracePt t="40018" x="3816350" y="1308100"/>
          <p14:tracePt t="40233" x="3816350" y="1314450"/>
          <p14:tracePt t="40243" x="3810000" y="1314450"/>
          <p14:tracePt t="40257" x="3810000" y="1320800"/>
          <p14:tracePt t="40270" x="3803650" y="1320800"/>
          <p14:tracePt t="40287" x="3797300" y="1333500"/>
          <p14:tracePt t="40318" x="3790950" y="1339850"/>
          <p14:tracePt t="40383" x="3784600" y="1346200"/>
          <p14:tracePt t="40426" x="3784600" y="1352550"/>
          <p14:tracePt t="40446" x="3784600" y="1358900"/>
          <p14:tracePt t="40458" x="3784600" y="1365250"/>
          <p14:tracePt t="40494" x="3784600" y="1371600"/>
          <p14:tracePt t="40518" x="3797300" y="1371600"/>
          <p14:tracePt t="40535" x="3803650" y="1371600"/>
          <p14:tracePt t="40552" x="3816350" y="1371600"/>
          <p14:tracePt t="40585" x="3841750" y="1365250"/>
          <p14:tracePt t="40603" x="3860800" y="1365250"/>
          <p14:tracePt t="40619" x="3886200" y="1365250"/>
          <p14:tracePt t="40636" x="3968750" y="1365250"/>
          <p14:tracePt t="40652" x="4083050" y="1371600"/>
          <p14:tracePt t="40669" x="4248150" y="1377950"/>
          <p14:tracePt t="40686" x="4368800" y="1377950"/>
          <p14:tracePt t="40703" x="4457700" y="1377950"/>
          <p14:tracePt t="40720" x="4495800" y="1384300"/>
          <p14:tracePt t="40736" x="4502150" y="1384300"/>
          <p14:tracePt t="40756" x="4508500" y="1384300"/>
          <p14:tracePt t="40772" x="4514850" y="1384300"/>
          <p14:tracePt t="40803" x="4546600" y="1384300"/>
          <p14:tracePt t="40820" x="4565650" y="1384300"/>
          <p14:tracePt t="40838" x="4584700" y="1384300"/>
          <p14:tracePt t="40856" x="4610100" y="1384300"/>
          <p14:tracePt t="40872" x="4635500" y="1384300"/>
          <p14:tracePt t="40889" x="4654550" y="1384300"/>
          <p14:tracePt t="40891" x="4660900" y="1384300"/>
          <p14:tracePt t="40904" x="4667250" y="1390650"/>
          <p14:tracePt t="40920" x="4692650" y="1397000"/>
          <p14:tracePt t="40923" x="4705350" y="1397000"/>
          <p14:tracePt t="40935" x="4730750" y="1403350"/>
          <p14:tracePt t="40953" x="4781550" y="1416050"/>
          <p14:tracePt t="40985" x="4914900" y="1454150"/>
          <p14:tracePt t="41004" x="4991100" y="1473200"/>
          <p14:tracePt t="41021" x="5003800" y="1479550"/>
          <p14:tracePt t="41110" x="5010150" y="1473200"/>
          <p14:tracePt t="41126" x="5010150" y="1466850"/>
          <p14:tracePt t="41138" x="5016500" y="1460500"/>
          <p14:tracePt t="41160" x="5016500" y="1454150"/>
          <p14:tracePt t="41175" x="5016500" y="1447800"/>
          <p14:tracePt t="41188" x="5041900" y="1428750"/>
          <p14:tracePt t="41203" x="5073650" y="1403350"/>
          <p14:tracePt t="41219" x="5168900" y="1371600"/>
          <p14:tracePt t="41237" x="5378450" y="1327150"/>
          <p14:tracePt t="41253" x="5429250" y="1308100"/>
          <p14:tracePt t="41269" x="5467350" y="1282700"/>
          <p14:tracePt t="41287" x="5461000" y="1257300"/>
          <p14:tracePt t="41305" x="5435600" y="1238250"/>
          <p14:tracePt t="41320" x="5391150" y="1212850"/>
          <p14:tracePt t="41336" x="5346700" y="1187450"/>
          <p14:tracePt t="41354" x="5295900" y="1162050"/>
          <p14:tracePt t="41386" x="5245100" y="1123950"/>
          <p14:tracePt t="41405" x="5232400" y="1117600"/>
          <p14:tracePt t="41407" x="5219700" y="1117600"/>
          <p14:tracePt t="41420" x="5194300" y="1117600"/>
          <p14:tracePt t="41438" x="5080000" y="1123950"/>
          <p14:tracePt t="41454" x="4940300" y="1123950"/>
          <p14:tracePt t="41472" x="4679950" y="1130300"/>
          <p14:tracePt t="41489" x="4521200" y="1130300"/>
          <p14:tracePt t="41504" x="4425950" y="1123950"/>
          <p14:tracePt t="41521" x="4368800" y="1123950"/>
          <p14:tracePt t="41539" x="4362450" y="1123950"/>
          <p14:tracePt t="41582" x="4362450" y="1130300"/>
          <p14:tracePt t="41586" x="4362450" y="1136650"/>
          <p14:tracePt t="41605" x="4362450" y="1149350"/>
          <p14:tracePt t="41623" x="4362450" y="1155700"/>
          <p14:tracePt t="41625" x="4362450" y="1162050"/>
          <p14:tracePt t="41637" x="4362450" y="1168400"/>
          <p14:tracePt t="41652" x="4362450" y="1187450"/>
          <p14:tracePt t="41671" x="4375150" y="1200150"/>
          <p14:tracePt t="41691" x="4387850" y="1225550"/>
          <p14:tracePt t="41707" x="4413250" y="1244600"/>
          <p14:tracePt t="41723" x="4425950" y="1257300"/>
          <p14:tracePt t="41737" x="4445000" y="1270000"/>
          <p14:tracePt t="41754" x="4451350" y="1289050"/>
          <p14:tracePt t="41787" x="4457700" y="1314450"/>
          <p14:tracePt t="41804" x="4457700" y="1327150"/>
          <p14:tracePt t="41819" x="4457700" y="1339850"/>
          <p14:tracePt t="41837" x="4457700" y="1352550"/>
          <p14:tracePt t="41868" x="4457700" y="1358900"/>
          <p14:tracePt t="41973" x="4457700" y="1365250"/>
          <p14:tracePt t="42186" x="4457700" y="1358900"/>
          <p14:tracePt t="42203" x="4457700" y="1352550"/>
          <p14:tracePt t="42227" x="4457700" y="1346200"/>
          <p14:tracePt t="42325" x="4464050" y="1346200"/>
          <p14:tracePt t="42348" x="4464050" y="1352550"/>
          <p14:tracePt t="42461" x="4464050" y="1358900"/>
          <p14:tracePt t="42477" x="4470400" y="1358900"/>
          <p14:tracePt t="42490" x="4489450" y="1358900"/>
          <p14:tracePt t="42504" x="4514850" y="1358900"/>
          <p14:tracePt t="42522" x="4584700" y="1358900"/>
          <p14:tracePt t="42538" x="4724400" y="1358900"/>
          <p14:tracePt t="42556" x="4940300" y="1384300"/>
          <p14:tracePt t="42590" x="5213350" y="1409700"/>
          <p14:tracePt t="42594" x="5257800" y="1416050"/>
          <p14:tracePt t="42602" x="5314950" y="1422400"/>
          <p14:tracePt t="42621" x="5422900" y="1422400"/>
          <p14:tracePt t="42654" x="5619750" y="1435100"/>
          <p14:tracePt t="42674" x="5740400" y="1447800"/>
          <p14:tracePt t="42691" x="5835650" y="1447800"/>
          <p14:tracePt t="42693" x="5880100" y="1447800"/>
          <p14:tracePt t="42703" x="5918200" y="1447800"/>
          <p14:tracePt t="42720" x="5962650" y="1447800"/>
          <p14:tracePt t="42738" x="5969000" y="1447800"/>
          <p14:tracePt t="42807" x="5975350" y="1447800"/>
          <p14:tracePt t="42815" x="5981700" y="1447800"/>
          <p14:tracePt t="42821" x="5994400" y="1441450"/>
          <p14:tracePt t="42840" x="6013450" y="1435100"/>
          <p14:tracePt t="42857" x="6032500" y="1435100"/>
          <p14:tracePt t="42870" x="6038850" y="1428750"/>
          <p14:tracePt t="43025" x="6038850" y="1435100"/>
          <p14:tracePt t="43167" x="6038850" y="1441450"/>
          <p14:tracePt t="43190" x="6038850" y="1454150"/>
          <p14:tracePt t="43209" x="6038850" y="1466850"/>
          <p14:tracePt t="43221" x="6038850" y="1479550"/>
          <p14:tracePt t="43240" x="6038850" y="1492250"/>
          <p14:tracePt t="43258" x="6032500" y="1498600"/>
          <p14:tracePt t="43382" x="6032500" y="1485900"/>
          <p14:tracePt t="43391" x="6032500" y="1473200"/>
          <p14:tracePt t="43410" x="6032500" y="1441450"/>
          <p14:tracePt t="43412" x="6032500" y="1435100"/>
          <p14:tracePt t="59015" x="6026150" y="1435100"/>
          <p14:tracePt t="59024" x="6019800" y="1428750"/>
          <p14:tracePt t="59054" x="5969000" y="1377950"/>
          <p14:tracePt t="59073" x="5918200" y="1314450"/>
          <p14:tracePt t="59075" x="5892800" y="1282700"/>
          <p14:tracePt t="59087" x="5854700" y="1250950"/>
          <p14:tracePt t="59118" x="5734050" y="1168400"/>
          <p14:tracePt t="59137" x="5676900" y="1149350"/>
          <p14:tracePt t="59150" x="5651500" y="1149350"/>
          <p14:tracePt t="59185" x="5638800" y="1149350"/>
          <p14:tracePt t="59346" x="5638800" y="1155700"/>
          <p14:tracePt t="59355" x="5632450" y="1162050"/>
          <p14:tracePt t="59372" x="5632450" y="1174750"/>
          <p14:tracePt t="59375" x="5632450" y="1181100"/>
          <p14:tracePt t="59385" x="5632450" y="1187450"/>
          <p14:tracePt t="59403" x="5626100" y="1193800"/>
          <p14:tracePt t="59504" x="5626100" y="1200150"/>
          <p14:tracePt t="59522" x="5626100" y="1206500"/>
          <p14:tracePt t="59539" x="5626100" y="1219200"/>
          <p14:tracePt t="59552" x="5626100" y="1231900"/>
          <p14:tracePt t="59587" x="5613400" y="1263650"/>
          <p14:tracePt t="59605" x="5607050" y="1276350"/>
          <p14:tracePt t="59621" x="5588000" y="1301750"/>
          <p14:tracePt t="59624" x="5581650" y="1314450"/>
          <p14:tracePt t="59635" x="5575300" y="1320800"/>
          <p14:tracePt t="59651" x="5562600" y="1339850"/>
          <p14:tracePt t="59669" x="5556250" y="1352550"/>
          <p14:tracePt t="59686" x="5549900" y="1365250"/>
          <p14:tracePt t="59689" x="5543550" y="1371600"/>
          <p14:tracePt t="59782" x="5537200" y="1377950"/>
          <p14:tracePt t="59790" x="5524500" y="1390650"/>
          <p14:tracePt t="59802" x="5511800" y="1397000"/>
          <p14:tracePt t="59818" x="5499100" y="1409700"/>
          <p14:tracePt t="59852" x="5492750" y="1416050"/>
          <p14:tracePt t="59889" x="5492750" y="1422400"/>
          <p14:tracePt t="59897" x="5486400" y="1422400"/>
          <p14:tracePt t="59902" x="5480050" y="1435100"/>
          <p14:tracePt t="59920" x="5448300" y="1460500"/>
          <p14:tracePt t="59934" x="5441950" y="1479550"/>
          <p14:tracePt t="59951" x="5429250" y="1492250"/>
          <p14:tracePt t="59985" x="5429250" y="1504950"/>
          <p14:tracePt t="60046" x="5422900" y="1504950"/>
          <p14:tracePt t="60247" x="5410200" y="1504950"/>
          <p14:tracePt t="60256" x="5403850" y="1504950"/>
          <p14:tracePt t="60272" x="5359400" y="1498600"/>
          <p14:tracePt t="60291" x="5302250" y="1492250"/>
          <p14:tracePt t="60318" x="5168900" y="1466850"/>
          <p14:tracePt t="60339" x="5124450" y="1460500"/>
          <p14:tracePt t="60342" x="5105400" y="1454150"/>
          <p14:tracePt t="60350" x="5086350" y="1454150"/>
          <p14:tracePt t="60369" x="5035550" y="1447800"/>
          <p14:tracePt t="60385" x="4965700" y="1441450"/>
          <p14:tracePt t="60403" x="4864100" y="1428750"/>
          <p14:tracePt t="60418" x="4749800" y="1409700"/>
          <p14:tracePt t="60435" x="4635500" y="1390650"/>
          <p14:tracePt t="60454" x="4476750" y="1358900"/>
          <p14:tracePt t="60470" x="4400550" y="1346200"/>
          <p14:tracePt t="60487" x="4330700" y="1346200"/>
          <p14:tracePt t="60503" x="4248150" y="1346200"/>
          <p14:tracePt t="60519" x="4171950" y="1346200"/>
          <p14:tracePt t="60536" x="4089400" y="1346200"/>
          <p14:tracePt t="60552" x="4013200" y="1346200"/>
          <p14:tracePt t="60569" x="3937000" y="1346200"/>
          <p14:tracePt t="60586" x="3860800" y="1346200"/>
          <p14:tracePt t="60604" x="3778250" y="1352550"/>
          <p14:tracePt t="60620" x="3689350" y="1352550"/>
          <p14:tracePt t="60652" x="3549650" y="1358900"/>
          <p14:tracePt t="60669" x="3511550" y="1371600"/>
          <p14:tracePt t="60686" x="3498850" y="1377950"/>
          <p14:tracePt t="60720" x="3517900" y="1428750"/>
          <p14:tracePt t="60736" x="3549650" y="1473200"/>
          <p14:tracePt t="60753" x="3600450" y="1504950"/>
          <p14:tracePt t="60785" x="3663950" y="1536700"/>
          <p14:tracePt t="60803" x="3670300" y="1543050"/>
          <p14:tracePt t="60820" x="3676650" y="1549400"/>
          <p14:tracePt t="60837" x="3676650" y="1555750"/>
          <p14:tracePt t="60869" x="3670300" y="1587500"/>
          <p14:tracePt t="60886" x="3657600" y="1625600"/>
          <p14:tracePt t="60904" x="3644900" y="1657350"/>
          <p14:tracePt t="60907" x="3644900" y="1670050"/>
          <p14:tracePt t="60922" x="3638550" y="1689100"/>
          <p14:tracePt t="60946" x="3638550" y="1695450"/>
          <p14:tracePt t="61020" x="3644900" y="1695450"/>
          <p14:tracePt t="61028" x="3651250" y="1695450"/>
          <p14:tracePt t="61053" x="3657600" y="1689100"/>
          <p14:tracePt t="61070" x="3663950" y="1689100"/>
          <p14:tracePt t="61094" x="3663950" y="1695450"/>
          <p14:tracePt t="61109" x="3670300" y="1695450"/>
          <p14:tracePt t="61122" x="3670300" y="1701800"/>
          <p14:tracePt t="61138" x="3670300" y="1708150"/>
          <p14:tracePt t="61154" x="3670300" y="1714500"/>
          <p14:tracePt t="61186" x="3670300" y="1733550"/>
          <p14:tracePt t="61203" x="3670300" y="1752600"/>
          <p14:tracePt t="61220" x="3670300" y="1765300"/>
          <p14:tracePt t="61236" x="3670300" y="1778000"/>
          <p14:tracePt t="61530" x="3670300" y="1771650"/>
          <p14:tracePt t="61543" x="3676650" y="1765300"/>
          <p14:tracePt t="61573" x="3676650" y="1758950"/>
          <p14:tracePt t="61591" x="3683000" y="1752600"/>
          <p14:tracePt t="61593" x="3689350" y="1746250"/>
          <p14:tracePt t="61610" x="3695700" y="1739900"/>
          <p14:tracePt t="61621" x="3695700" y="1733550"/>
          <p14:tracePt t="61639" x="3708400" y="1714500"/>
          <p14:tracePt t="61641" x="3721100" y="1701800"/>
          <p14:tracePt t="61653" x="3727450" y="1695450"/>
          <p14:tracePt t="61668" x="3746500" y="1682750"/>
          <p14:tracePt t="61688" x="3759200" y="1676400"/>
          <p14:tracePt t="61704" x="3778250" y="1663700"/>
          <p14:tracePt t="61720" x="3790950" y="1657350"/>
          <p14:tracePt t="61738" x="3797300" y="1651000"/>
          <p14:tracePt t="61754" x="3803650" y="1651000"/>
          <p14:tracePt t="61822" x="3803650" y="1657350"/>
          <p14:tracePt t="61832" x="3803650" y="1663700"/>
          <p14:tracePt t="61840" x="3803650" y="1670050"/>
          <p14:tracePt t="61855" x="3810000" y="1695450"/>
          <p14:tracePt t="61871" x="3816350" y="1720850"/>
          <p14:tracePt t="61889" x="3829050" y="1746250"/>
          <p14:tracePt t="61920" x="3841750" y="1771650"/>
          <p14:tracePt t="61938" x="3848100" y="1778000"/>
          <p14:tracePt t="61954" x="3848100" y="1784350"/>
          <p14:tracePt t="61987" x="3854450" y="1790700"/>
          <p14:tracePt t="62004" x="3854450" y="1797050"/>
          <p14:tracePt t="62022" x="3860800" y="1803400"/>
          <p14:tracePt t="62054" x="3860800" y="1809750"/>
          <p14:tracePt t="62072" x="3860800" y="1822450"/>
          <p14:tracePt t="62074" x="3860800" y="1828800"/>
          <p14:tracePt t="62090" x="3860800" y="1835150"/>
          <p14:tracePt t="62121" x="3835400" y="1866900"/>
          <p14:tracePt t="62137" x="3810000" y="1885950"/>
          <p14:tracePt t="62154" x="3740150" y="1911350"/>
          <p14:tracePt t="62186" x="3613150" y="1943100"/>
          <p14:tracePt t="62204" x="3575050" y="1955800"/>
          <p14:tracePt t="62220" x="3568700" y="1968500"/>
          <p14:tracePt t="62253" x="3575050" y="1968500"/>
          <p14:tracePt t="62271" x="3587750" y="1968500"/>
          <p14:tracePt t="62288" x="3613150" y="1968500"/>
          <p14:tracePt t="62304" x="3625850" y="1968500"/>
          <p14:tracePt t="62321" x="3651250" y="1968500"/>
          <p14:tracePt t="62340" x="3670300" y="1968500"/>
          <p14:tracePt t="62354" x="3695700" y="1974850"/>
          <p14:tracePt t="62370" x="3721100" y="1987550"/>
          <p14:tracePt t="62387" x="3771900" y="2006600"/>
          <p14:tracePt t="62404" x="3841750" y="2025650"/>
          <p14:tracePt t="62427" x="3917950" y="2038350"/>
          <p14:tracePt t="62436" x="3930650" y="2038350"/>
          <p14:tracePt t="62452" x="3968750" y="2044700"/>
          <p14:tracePt t="62468" x="3981450" y="2044700"/>
          <p14:tracePt t="62487" x="3987800" y="2044700"/>
          <p14:tracePt t="62520" x="3994150" y="2044700"/>
          <p14:tracePt t="62536" x="4000500" y="2038350"/>
          <p14:tracePt t="62554" x="4000500" y="2032000"/>
          <p14:tracePt t="62587" x="4006850" y="2025650"/>
          <p14:tracePt t="62603" x="3981450" y="2019300"/>
          <p14:tracePt t="62621" x="3956050" y="2000250"/>
          <p14:tracePt t="62638" x="3943350" y="2000250"/>
          <p14:tracePt t="62653" x="3930650" y="2000250"/>
          <p14:tracePt t="62671" x="3917950" y="2000250"/>
          <p14:tracePt t="65920" x="3911600" y="2000250"/>
          <p14:tracePt t="65928" x="3905250" y="2000250"/>
          <p14:tracePt t="65944" x="3886200" y="1987550"/>
          <p14:tracePt t="66049" x="3879850" y="1987550"/>
          <p14:tracePt t="66058" x="3860800" y="1981200"/>
          <p14:tracePt t="66079" x="3695700" y="1955800"/>
          <p14:tracePt t="66089" x="3638550" y="1955800"/>
          <p14:tracePt t="66105" x="3549650" y="1955800"/>
          <p14:tracePt t="66125" x="3524250" y="1955800"/>
          <p14:tracePt t="66217" x="3517900" y="1955800"/>
          <p14:tracePt t="66225" x="3511550" y="1955800"/>
          <p14:tracePt t="66257" x="3505200" y="1955800"/>
          <p14:tracePt t="66491" x="3505200" y="1949450"/>
          <p14:tracePt t="66500" x="3511550" y="1949450"/>
          <p14:tracePt t="66524" x="3549650" y="1949450"/>
          <p14:tracePt t="66546" x="3575050" y="1949450"/>
          <p14:tracePt t="66564" x="3581400" y="1949450"/>
          <p14:tracePt t="66727" x="3587750" y="1949450"/>
          <p14:tracePt t="67177" x="3587750" y="1943100"/>
          <p14:tracePt t="67201" x="3594100" y="1943100"/>
          <p14:tracePt t="67210" x="3594100" y="1936750"/>
          <p14:tracePt t="67229" x="3600450" y="1924050"/>
          <p14:tracePt t="67240" x="3606800" y="1917700"/>
          <p14:tracePt t="67257" x="3613150" y="1911350"/>
          <p14:tracePt t="67275" x="3619500" y="1898650"/>
          <p14:tracePt t="67298" x="3632200" y="1879600"/>
          <p14:tracePt t="67309" x="3632200" y="1873250"/>
          <p14:tracePt t="67327" x="3638550" y="1873250"/>
          <p14:tracePt t="67403" x="3638550" y="1866900"/>
          <p14:tracePt t="67416" x="3638550" y="1860550"/>
          <p14:tracePt t="67433" x="3638550" y="1854200"/>
          <p14:tracePt t="67443" x="3638550" y="1847850"/>
          <p14:tracePt t="67459" x="3638550" y="1841500"/>
          <p14:tracePt t="67475" x="3638550" y="1835150"/>
          <p14:tracePt t="67492" x="3638550" y="1828800"/>
          <p14:tracePt t="67508" x="3619500" y="1828800"/>
          <p14:tracePt t="67525" x="3606800" y="1828800"/>
          <p14:tracePt t="67542" x="3587750" y="1828800"/>
          <p14:tracePt t="67545" x="3575050" y="1822450"/>
          <p14:tracePt t="67558" x="3568700" y="1822450"/>
          <p14:tracePt t="67574" x="3556000" y="1822450"/>
          <p14:tracePt t="67595" x="3549650" y="1822450"/>
          <p14:tracePt t="67609" x="3536950" y="1816100"/>
          <p14:tracePt t="67625" x="3498850" y="1816100"/>
          <p14:tracePt t="67642" x="3441700" y="1803400"/>
          <p14:tracePt t="67659" x="3390900" y="1797050"/>
          <p14:tracePt t="67676" x="3346450" y="1784350"/>
          <p14:tracePt t="67692" x="3314700" y="1778000"/>
          <p14:tracePt t="67725" x="3244850" y="1778000"/>
          <p14:tracePt t="67742" x="3136900" y="1778000"/>
          <p14:tracePt t="67759" x="2997200" y="1778000"/>
          <p14:tracePt t="67775" x="2863850" y="1778000"/>
          <p14:tracePt t="67792" x="2724150" y="1765300"/>
          <p14:tracePt t="67796" x="2660650" y="1752600"/>
          <p14:tracePt t="67808" x="2616200" y="1746250"/>
          <p14:tracePt t="67824" x="2565400" y="1727200"/>
          <p14:tracePt t="67842" x="2546350" y="1714500"/>
          <p14:tracePt t="67858" x="2533650" y="1714500"/>
          <p14:tracePt t="67876" x="2501900" y="1701800"/>
          <p14:tracePt t="67894" x="2451100" y="1701800"/>
          <p14:tracePt t="67907" x="2387600" y="1701800"/>
          <p14:tracePt t="67926" x="2330450" y="1701800"/>
          <p14:tracePt t="67942" x="2292350" y="1701800"/>
          <p14:tracePt t="67958" x="2279650" y="1701800"/>
          <p14:tracePt t="68038" x="2273300" y="1701800"/>
          <p14:tracePt t="68052" x="2266950" y="1701800"/>
          <p14:tracePt t="68060" x="2260600" y="1701800"/>
          <p14:tracePt t="68077" x="2247900" y="1701800"/>
          <p14:tracePt t="68092" x="2247900" y="1708150"/>
          <p14:tracePt t="68139" x="2254250" y="1708150"/>
          <p14:tracePt t="68148" x="2266950" y="1708150"/>
          <p14:tracePt t="68157" x="2279650" y="1701800"/>
          <p14:tracePt t="68175" x="2330450" y="1689100"/>
          <p14:tracePt t="68194" x="2387600" y="1644650"/>
          <p14:tracePt t="68211" x="2400300" y="1612900"/>
          <p14:tracePt t="68228" x="2406650" y="1587500"/>
          <p14:tracePt t="68240" x="2413000" y="1555750"/>
          <p14:tracePt t="68259" x="2413000" y="1536700"/>
          <p14:tracePt t="68279" x="2413000" y="1498600"/>
          <p14:tracePt t="68281" x="2413000" y="1473200"/>
          <p14:tracePt t="68295" x="2406650" y="1460500"/>
          <p14:tracePt t="68310" x="2374900" y="1428750"/>
          <p14:tracePt t="68325" x="2324100" y="1397000"/>
          <p14:tracePt t="68345" x="2292350" y="1377950"/>
          <p14:tracePt t="68347" x="2254250" y="1358900"/>
          <p14:tracePt t="68360" x="2241550" y="1352550"/>
          <p14:tracePt t="68376" x="2216150" y="1339850"/>
          <p14:tracePt t="68380" x="2203450" y="1339850"/>
          <p14:tracePt t="68397" x="2184400" y="1339850"/>
          <p14:tracePt t="68411" x="2139950" y="1346200"/>
          <p14:tracePt t="68426" x="2095500" y="1352550"/>
          <p14:tracePt t="68460" x="1892300" y="1377950"/>
          <p14:tracePt t="68477" x="1841500" y="1377950"/>
          <p14:tracePt t="68496" x="1790700" y="1377950"/>
          <p14:tracePt t="68510" x="1765300" y="1377950"/>
          <p14:tracePt t="68526" x="1765300" y="1384300"/>
          <p14:tracePt t="68542" x="1765300" y="1397000"/>
          <p14:tracePt t="68560" x="1765300" y="1435100"/>
          <p14:tracePt t="68591" x="1739900" y="1498600"/>
          <p14:tracePt t="68610" x="1727200" y="1524000"/>
          <p14:tracePt t="68625" x="1720850" y="1536700"/>
          <p14:tracePt t="68642" x="1720850" y="1543050"/>
          <p14:tracePt t="68661" x="1720850" y="1549400"/>
          <p14:tracePt t="68664" x="1727200" y="1549400"/>
          <p14:tracePt t="68676" x="1739900" y="1555750"/>
          <p14:tracePt t="68692" x="1771650" y="1562100"/>
          <p14:tracePt t="68710" x="1860550" y="1587500"/>
          <p14:tracePt t="68726" x="1930400" y="1612900"/>
          <p14:tracePt t="68744" x="1981200" y="1625600"/>
          <p14:tracePt t="68759" x="2012950" y="1631950"/>
          <p14:tracePt t="68776" x="2063750" y="1631950"/>
          <p14:tracePt t="68793" x="2108200" y="1631950"/>
          <p14:tracePt t="68810" x="2139950" y="1619250"/>
          <p14:tracePt t="68813" x="2171700" y="1606550"/>
          <p14:tracePt t="68826" x="2190750" y="1600200"/>
          <p14:tracePt t="68842" x="2235200" y="1568450"/>
          <p14:tracePt t="68859" x="2260600" y="1543050"/>
          <p14:tracePt t="68877" x="2273300" y="1492250"/>
          <p14:tracePt t="68893" x="2260600" y="1454150"/>
          <p14:tracePt t="68911" x="2228850" y="1422400"/>
          <p14:tracePt t="68929" x="2209800" y="1403350"/>
          <p14:tracePt t="68942" x="2184400" y="1397000"/>
          <p14:tracePt t="68960" x="2159000" y="1384300"/>
          <p14:tracePt t="68993" x="2114550" y="1377950"/>
          <p14:tracePt t="69011" x="2044700" y="1377950"/>
          <p14:tracePt t="69028" x="1917700" y="1377950"/>
          <p14:tracePt t="69059" x="1676400" y="1365250"/>
          <p14:tracePt t="69076" x="1606550" y="1358900"/>
          <p14:tracePt t="69094" x="1568450" y="1352550"/>
          <p14:tracePt t="69118" x="1568450" y="1358900"/>
          <p14:tracePt t="69127" x="1574800" y="1365250"/>
          <p14:tracePt t="69144" x="1593850" y="1397000"/>
          <p14:tracePt t="69160" x="1612900" y="1441450"/>
          <p14:tracePt t="69176" x="1612900" y="1485900"/>
          <p14:tracePt t="69195" x="1612900" y="1530350"/>
          <p14:tracePt t="69210" x="1612900" y="1536700"/>
          <p14:tracePt t="69226" x="1612900" y="1543050"/>
          <p14:tracePt t="69243" x="1619250" y="1549400"/>
          <p14:tracePt t="69260" x="1651000" y="1568450"/>
          <p14:tracePt t="69276" x="1676400" y="1581150"/>
          <p14:tracePt t="69296" x="1771650" y="1619250"/>
          <p14:tracePt t="69310" x="1841500" y="1638300"/>
          <p14:tracePt t="69326" x="1936750" y="1657350"/>
          <p14:tracePt t="69343" x="2000250" y="1663700"/>
          <p14:tracePt t="69359" x="2070100" y="1663700"/>
          <p14:tracePt t="69393" x="2120900" y="1638300"/>
          <p14:tracePt t="69410" x="2139950" y="1619250"/>
          <p14:tracePt t="69427" x="2152650" y="1593850"/>
          <p14:tracePt t="69443" x="2165350" y="1574800"/>
          <p14:tracePt t="69462" x="2171700" y="1536700"/>
          <p14:tracePt t="69480" x="2171700" y="1504950"/>
          <p14:tracePt t="69494" x="2171700" y="1479550"/>
          <p14:tracePt t="69510" x="2146300" y="1454150"/>
          <p14:tracePt t="69527" x="2101850" y="1409700"/>
          <p14:tracePt t="69545" x="2076450" y="1397000"/>
          <p14:tracePt t="69560" x="2057400" y="1390650"/>
          <p14:tracePt t="69577" x="2025650" y="1390650"/>
          <p14:tracePt t="69594" x="1955800" y="1390650"/>
          <p14:tracePt t="69609" x="1847850" y="1397000"/>
          <p14:tracePt t="69627" x="1720850" y="1403350"/>
          <p14:tracePt t="69661" x="1536700" y="1397000"/>
          <p14:tracePt t="69681" x="1511300" y="1403350"/>
          <p14:tracePt t="69696" x="1511300" y="1416050"/>
          <p14:tracePt t="69709" x="1530350" y="1441450"/>
          <p14:tracePt t="69728" x="1600200" y="1511300"/>
          <p14:tracePt t="69745" x="1657350" y="1574800"/>
          <p14:tracePt t="69763" x="1682750" y="1612900"/>
          <p14:tracePt t="69794" x="1714500" y="1663700"/>
          <p14:tracePt t="69810" x="1720850" y="1663700"/>
          <p14:tracePt t="69826" x="1733550" y="1663700"/>
          <p14:tracePt t="69844" x="1778000" y="1657350"/>
          <p14:tracePt t="69860" x="1860550" y="1638300"/>
          <p14:tracePt t="69878" x="1968500" y="1619250"/>
          <p14:tracePt t="69881" x="2019300" y="1606550"/>
          <p14:tracePt t="69894" x="2063750" y="1587500"/>
          <p14:tracePt t="69909" x="2127250" y="1562100"/>
          <p14:tracePt t="69926" x="2139950" y="1549400"/>
          <p14:tracePt t="69944" x="2127250" y="1530350"/>
          <p14:tracePt t="69961" x="2044700" y="1498600"/>
          <p14:tracePt t="69978" x="1974850" y="1479550"/>
          <p14:tracePt t="69994" x="1898650" y="1460500"/>
          <p14:tracePt t="70009" x="1841500" y="1447800"/>
          <p14:tracePt t="70027" x="1803400" y="1447800"/>
          <p14:tracePt t="70060" x="1797050" y="1454150"/>
          <p14:tracePt t="70078" x="1797050" y="1473200"/>
          <p14:tracePt t="70097" x="1797050" y="1504950"/>
          <p14:tracePt t="70099" x="1797050" y="1517650"/>
          <p14:tracePt t="70109" x="1797050" y="1536700"/>
          <p14:tracePt t="70128" x="1797050" y="1555750"/>
          <p14:tracePt t="70144" x="1797050" y="1568450"/>
          <p14:tracePt t="70160" x="1797050" y="1581150"/>
          <p14:tracePt t="70177" x="1809750" y="1593850"/>
          <p14:tracePt t="70196" x="1879600" y="1612900"/>
          <p14:tracePt t="70213" x="1962150" y="1625600"/>
          <p14:tracePt t="70227" x="2070100" y="1625600"/>
          <p14:tracePt t="70245" x="2139950" y="1625600"/>
          <p14:tracePt t="70261" x="2190750" y="1606550"/>
          <p14:tracePt t="70278" x="2203450" y="1593850"/>
          <p14:tracePt t="70297" x="2203450" y="1574800"/>
          <p14:tracePt t="70310" x="2190750" y="1555750"/>
          <p14:tracePt t="70326" x="2165350" y="1536700"/>
          <p14:tracePt t="70343" x="2146300" y="1517650"/>
          <p14:tracePt t="70361" x="2133600" y="1511300"/>
          <p14:tracePt t="70378" x="2127250" y="1504950"/>
          <p14:tracePt t="70422" x="2120900" y="1511300"/>
          <p14:tracePt t="70430" x="2114550" y="1517650"/>
          <p14:tracePt t="70445" x="2095500" y="1530350"/>
          <p14:tracePt t="70460" x="2082800" y="1536700"/>
          <p14:tracePt t="70478" x="2057400" y="1562100"/>
          <p14:tracePt t="70494" x="2038350" y="1574800"/>
          <p14:tracePt t="70511" x="2032000" y="1581150"/>
          <p14:tracePt t="70528" x="2032000" y="1587500"/>
          <p14:tracePt t="70552" x="2038350" y="1587500"/>
          <p14:tracePt t="70566" x="2044700" y="1587500"/>
          <p14:tracePt t="70604" x="2051050" y="1593850"/>
          <p14:tracePt t="70648" x="2044700" y="1593850"/>
          <p14:tracePt t="75419" x="2044700" y="1600200"/>
          <p14:tracePt t="75428" x="2044700" y="1606550"/>
          <p14:tracePt t="75451" x="2063750" y="1651000"/>
          <p14:tracePt t="75467" x="2076450" y="1682750"/>
          <p14:tracePt t="75487" x="2089150" y="1708150"/>
          <p14:tracePt t="75488" x="2089150" y="1727200"/>
          <p14:tracePt t="75496" x="2089150" y="1739900"/>
          <p14:tracePt t="75516" x="2095500" y="1765300"/>
          <p14:tracePt t="75535" x="2095500" y="1784350"/>
          <p14:tracePt t="75538" x="2101850" y="1797050"/>
          <p14:tracePt t="75546" x="2101850" y="1809750"/>
          <p14:tracePt t="75565" x="2108200" y="1828800"/>
          <p14:tracePt t="75582" x="2114550" y="1847850"/>
          <p14:tracePt t="75600" x="2114550" y="1866900"/>
          <p14:tracePt t="75615" x="2114550" y="1879600"/>
          <p14:tracePt t="75632" x="2120900" y="1892300"/>
          <p14:tracePt t="75635" x="2120900" y="1898650"/>
          <p14:tracePt t="75710" x="2120900" y="1905000"/>
          <p14:tracePt t="75718" x="2120900" y="1911350"/>
          <p14:tracePt t="75732" x="2108200" y="1917700"/>
          <p14:tracePt t="77168" x="2101850" y="1917700"/>
          <p14:tracePt t="77188" x="2063750" y="1911350"/>
          <p14:tracePt t="77189" x="2032000" y="1905000"/>
          <p14:tracePt t="77200" x="2000250" y="1892300"/>
          <p14:tracePt t="77217" x="1962150" y="1873250"/>
          <p14:tracePt t="77233" x="1955800" y="1860550"/>
          <p14:tracePt t="77266" x="1943100" y="1854200"/>
          <p14:tracePt t="77269" x="1936750" y="1854200"/>
          <p14:tracePt t="77284" x="1911350" y="1841500"/>
          <p14:tracePt t="77303" x="1809750" y="1803400"/>
          <p14:tracePt t="77315" x="1758950" y="1784350"/>
          <p14:tracePt t="77333" x="1670050" y="1746250"/>
          <p14:tracePt t="77350" x="1638300" y="1727200"/>
          <p14:tracePt t="77368" x="1625600" y="1701800"/>
          <p14:tracePt t="77384" x="1631950" y="1676400"/>
          <p14:tracePt t="77401" x="1651000" y="1657350"/>
          <p14:tracePt t="77418" x="1682750" y="1644650"/>
          <p14:tracePt t="77432" x="1733550" y="1644650"/>
          <p14:tracePt t="77450" x="1752600" y="1644650"/>
          <p14:tracePt t="77467" x="1784350" y="1663700"/>
          <p14:tracePt t="77484" x="1803400" y="1676400"/>
          <p14:tracePt t="77500" x="1816100" y="1689100"/>
          <p14:tracePt t="77515" x="1822450" y="1695450"/>
          <p14:tracePt t="77755" x="1828800" y="1695450"/>
          <p14:tracePt t="77766" x="1835150" y="1695450"/>
          <p14:tracePt t="77784" x="1847850" y="1689100"/>
          <p14:tracePt t="77957" x="1841500" y="1689100"/>
          <p14:tracePt t="77984" x="1816100" y="1689100"/>
          <p14:tracePt t="78034" x="1816100" y="1682750"/>
          <p14:tracePt t="78051" x="1828800" y="1676400"/>
          <p14:tracePt t="78071" x="1854200" y="1657350"/>
          <p14:tracePt t="78082" x="1860550" y="1651000"/>
          <p14:tracePt t="78100" x="1866900" y="1644650"/>
          <p14:tracePt t="78146" x="1873250" y="1638300"/>
          <p14:tracePt t="78154" x="1879600" y="1638300"/>
          <p14:tracePt t="78170" x="1892300" y="1625600"/>
          <p14:tracePt t="78184" x="1936750" y="1612900"/>
          <p14:tracePt t="78200" x="1974850" y="1600200"/>
          <p14:tracePt t="78217" x="1987550" y="1593850"/>
          <p14:tracePt t="78324" x="2000250" y="1593850"/>
          <p14:tracePt t="78332" x="2012950" y="1593850"/>
          <p14:tracePt t="78337" x="2038350" y="1593850"/>
          <p14:tracePt t="78353" x="2057400" y="1593850"/>
          <p14:tracePt t="78386" x="2171700" y="1606550"/>
          <p14:tracePt t="78403" x="2190750" y="1606550"/>
          <p14:tracePt t="78422" x="2203450" y="1606550"/>
          <p14:tracePt t="78435" x="2228850" y="1606550"/>
          <p14:tracePt t="78451" x="2254250" y="1587500"/>
          <p14:tracePt t="78467" x="2279650" y="1562100"/>
          <p14:tracePt t="78485" x="2305050" y="1536700"/>
          <p14:tracePt t="78502" x="2317750" y="1511300"/>
          <p14:tracePt t="78515" x="2317750" y="1492250"/>
          <p14:tracePt t="78534" x="2317750" y="1479550"/>
          <p14:tracePt t="78552" x="2298700" y="1466850"/>
          <p14:tracePt t="78555" x="2286000" y="1460500"/>
          <p14:tracePt t="78567" x="2273300" y="1454150"/>
          <p14:tracePt t="78588" x="2247900" y="1441450"/>
          <p14:tracePt t="78601" x="2241550" y="1435100"/>
          <p14:tracePt t="78617" x="2222500" y="1416050"/>
          <p14:tracePt t="78651" x="2159000" y="1377950"/>
          <p14:tracePt t="78669" x="2120900" y="1365250"/>
          <p14:tracePt t="78686" x="2089150" y="1358900"/>
          <p14:tracePt t="78717" x="2044700" y="1352550"/>
          <p14:tracePt t="78736" x="2025650" y="1346200"/>
          <p14:tracePt t="78739" x="2012950" y="1346200"/>
          <p14:tracePt t="78751" x="2000250" y="1346200"/>
          <p14:tracePt t="78767" x="1955800" y="1346200"/>
          <p14:tracePt t="78784" x="1873250" y="1352550"/>
          <p14:tracePt t="78800" x="1778000" y="1352550"/>
          <p14:tracePt t="78817" x="1701800" y="1352550"/>
          <p14:tracePt t="78835" x="1651000" y="1346200"/>
          <p14:tracePt t="78867" x="1625600" y="1339850"/>
          <p14:tracePt t="78886" x="1619250" y="1352550"/>
          <p14:tracePt t="78903" x="1612900" y="1365250"/>
          <p14:tracePt t="78918" x="1612900" y="1390650"/>
          <p14:tracePt t="78935" x="1612900" y="1416050"/>
          <p14:tracePt t="78953" x="1612900" y="1428750"/>
          <p14:tracePt t="78984" x="1644650" y="1473200"/>
          <p14:tracePt t="79003" x="1670050" y="1492250"/>
          <p14:tracePt t="79005" x="1689100" y="1504950"/>
          <p14:tracePt t="79017" x="1695450" y="1517650"/>
          <p14:tracePt t="79034" x="1714500" y="1530350"/>
          <p14:tracePt t="79051" x="1733550" y="1549400"/>
          <p14:tracePt t="79068" x="1746250" y="1562100"/>
          <p14:tracePt t="79086" x="1758950" y="1574800"/>
          <p14:tracePt t="79088" x="1765300" y="1574800"/>
          <p14:tracePt t="79099" x="1778000" y="1581150"/>
          <p14:tracePt t="79117" x="1790700" y="1587500"/>
          <p14:tracePt t="79135" x="1841500" y="1606550"/>
          <p14:tracePt t="79151" x="1866900" y="1619250"/>
          <p14:tracePt t="79169" x="1898650" y="1625600"/>
          <p14:tracePt t="79184" x="1917700" y="1631950"/>
          <p14:tracePt t="79201" x="1917700" y="1638300"/>
          <p14:tracePt t="79219" x="1924050" y="1644650"/>
          <p14:tracePt t="79237" x="1924050" y="1651000"/>
          <p14:tracePt t="79268" x="1924050" y="1663700"/>
          <p14:tracePt t="79288" x="1930400" y="1676400"/>
          <p14:tracePt t="79316" x="1930400" y="1682750"/>
          <p14:tracePt t="79335" x="1930400" y="1689100"/>
          <p14:tracePt t="79355" x="1924050" y="1695450"/>
          <p14:tracePt t="79385" x="1860550" y="1708150"/>
          <p14:tracePt t="79402" x="1835150" y="1708150"/>
          <p14:tracePt t="79426" x="1828800" y="1708150"/>
          <p14:tracePt t="79452" x="1816100" y="1701800"/>
          <p14:tracePt t="79470" x="1809750" y="1689100"/>
          <p14:tracePt t="79486" x="1803400" y="1682750"/>
          <p14:tracePt t="79488" x="1803400" y="1676400"/>
          <p14:tracePt t="79501" x="1803400" y="1670050"/>
          <p14:tracePt t="79517" x="1797050" y="1657350"/>
          <p14:tracePt t="79534" x="1790700" y="1644650"/>
          <p14:tracePt t="79611" x="1784350" y="1644650"/>
          <p14:tracePt t="79623" x="1778000" y="1644650"/>
          <p14:tracePt t="79637" x="1752600" y="1644650"/>
          <p14:tracePt t="79651" x="1701800" y="1651000"/>
          <p14:tracePt t="79668" x="1644650" y="1657350"/>
          <p14:tracePt t="79685" x="1587500" y="1657350"/>
          <p14:tracePt t="79705" x="1543050" y="1657350"/>
          <p14:tracePt t="79709" x="1530350" y="1657350"/>
          <p14:tracePt t="79719" x="1524000" y="1657350"/>
          <p14:tracePt t="79749" x="1517650" y="1657350"/>
          <p14:tracePt t="79758" x="1517650" y="1651000"/>
          <p14:tracePt t="79786" x="1479550" y="1651000"/>
          <p14:tracePt t="79802" x="1447800" y="1657350"/>
          <p14:tracePt t="79820" x="1416050" y="1663700"/>
          <p14:tracePt t="79836" x="1390650" y="1663700"/>
          <p14:tracePt t="79936" x="1384300" y="1663700"/>
          <p14:tracePt t="79942" x="1377950" y="1663700"/>
          <p14:tracePt t="79952" x="1365250" y="1663700"/>
          <p14:tracePt t="79987" x="1320800" y="1663700"/>
          <p14:tracePt t="80007" x="1282700" y="1644650"/>
          <p14:tracePt t="80020" x="1270000" y="1638300"/>
          <p14:tracePt t="80036" x="1257300" y="1625600"/>
          <p14:tracePt t="80054" x="1231900" y="1606550"/>
          <p14:tracePt t="80068" x="1225550" y="1600200"/>
          <p14:tracePt t="80087" x="1168400" y="1574800"/>
          <p14:tracePt t="80102" x="1136650" y="1562100"/>
          <p14:tracePt t="80135" x="1085850" y="1524000"/>
          <p14:tracePt t="80152" x="1079500" y="1517650"/>
          <p14:tracePt t="80185" x="1047750" y="1504950"/>
          <p14:tracePt t="80204" x="1003300" y="1492250"/>
          <p14:tracePt t="80208" x="971550" y="1479550"/>
          <p14:tracePt t="80219" x="939800" y="1473200"/>
          <p14:tracePt t="80233" x="882650" y="1460500"/>
          <p14:tracePt t="80252" x="844550" y="1454150"/>
          <p14:tracePt t="80269" x="838200" y="1454150"/>
          <p14:tracePt t="80296" x="838200" y="1460500"/>
          <p14:tracePt t="80307" x="838200" y="1466850"/>
          <p14:tracePt t="80322" x="850900" y="1485900"/>
          <p14:tracePt t="80337" x="863600" y="1511300"/>
          <p14:tracePt t="80354" x="882650" y="1536700"/>
          <p14:tracePt t="80369" x="908050" y="1555750"/>
          <p14:tracePt t="80386" x="920750" y="1568450"/>
          <p14:tracePt t="80404" x="946150" y="1587500"/>
          <p14:tracePt t="80422" x="984250" y="1606550"/>
          <p14:tracePt t="80424" x="996950" y="1612900"/>
          <p14:tracePt t="80436" x="1028700" y="1619250"/>
          <p14:tracePt t="80452" x="1098550" y="1631950"/>
          <p14:tracePt t="80468" x="1181100" y="1631950"/>
          <p14:tracePt t="80486" x="1257300" y="1625600"/>
          <p14:tracePt t="80504" x="1320800" y="1612900"/>
          <p14:tracePt t="80507" x="1339850" y="1606550"/>
          <p14:tracePt t="80519" x="1377950" y="1593850"/>
          <p14:tracePt t="80535" x="1416050" y="1574800"/>
          <p14:tracePt t="80553" x="1435100" y="1562100"/>
          <p14:tracePt t="80703" x="1435100" y="1555750"/>
          <p14:tracePt t="80723" x="1441450" y="1555750"/>
          <p14:tracePt t="80741" x="1447800" y="1555750"/>
          <p14:tracePt t="80754" x="1454150" y="1555750"/>
          <p14:tracePt t="80755" x="1460500" y="1555750"/>
          <p14:tracePt t="80769" x="1466850" y="1555750"/>
          <p14:tracePt t="80785" x="1485900" y="1568450"/>
          <p14:tracePt t="80802" x="1504950" y="1581150"/>
          <p14:tracePt t="80820" x="1574800" y="1612900"/>
          <p14:tracePt t="80836" x="1606550" y="1631950"/>
          <p14:tracePt t="80869" x="1695450" y="1676400"/>
          <p14:tracePt t="80886" x="1739900" y="1695450"/>
          <p14:tracePt t="80904" x="1765300" y="1701800"/>
          <p14:tracePt t="80920" x="1790700" y="1714500"/>
          <p14:tracePt t="80924" x="1797050" y="1714500"/>
          <p14:tracePt t="80936" x="1803400" y="1714500"/>
          <p14:tracePt t="80953" x="1822450" y="1720850"/>
          <p14:tracePt t="80987" x="1854200" y="1708150"/>
          <p14:tracePt t="81003" x="1860550" y="1708150"/>
          <p14:tracePt t="81019" x="1866900" y="1695450"/>
          <p14:tracePt t="81037" x="1879600" y="1689100"/>
          <p14:tracePt t="81052" x="1885950" y="1682750"/>
          <p14:tracePt t="81104" x="1892300" y="1682750"/>
          <p14:tracePt t="81124" x="1898650" y="1689100"/>
          <p14:tracePt t="81139" x="1905000" y="1695450"/>
          <p14:tracePt t="81185" x="1905000" y="1701800"/>
          <p14:tracePt t="81208" x="1911350" y="1701800"/>
          <p14:tracePt t="81215" x="1917700" y="1701800"/>
          <p14:tracePt t="81230" x="1924050" y="1701800"/>
          <p14:tracePt t="81238" x="1930400" y="1695450"/>
          <p14:tracePt t="81255" x="1949450" y="1695450"/>
          <p14:tracePt t="81270" x="1962150" y="1689100"/>
          <p14:tracePt t="81286" x="1968500" y="1689100"/>
          <p14:tracePt t="81321" x="2000250" y="1676400"/>
          <p14:tracePt t="81338" x="2006600" y="1670050"/>
          <p14:tracePt t="81358" x="2019300" y="1663700"/>
          <p14:tracePt t="81368" x="2038350" y="1657350"/>
          <p14:tracePt t="81387" x="2057400" y="1644650"/>
          <p14:tracePt t="81403" x="2063750" y="1638300"/>
          <p14:tracePt t="81419" x="2070100" y="1625600"/>
          <p14:tracePt t="81436" x="2082800" y="1612900"/>
          <p14:tracePt t="81454" x="2082800" y="1593850"/>
          <p14:tracePt t="81470" x="2089150" y="1587500"/>
          <p14:tracePt t="81487" x="2089150" y="1562100"/>
          <p14:tracePt t="81505" x="2089150" y="1530350"/>
          <p14:tracePt t="81521" x="2089150" y="1517650"/>
          <p14:tracePt t="81539" x="2082800" y="1504950"/>
          <p14:tracePt t="81555" x="2070100" y="1492250"/>
          <p14:tracePt t="81586" x="2051050" y="1466850"/>
          <p14:tracePt t="81603" x="2038350" y="1447800"/>
          <p14:tracePt t="81621" x="2025650" y="1428750"/>
          <p14:tracePt t="81637" x="2019300" y="1422400"/>
          <p14:tracePt t="81670" x="1993900" y="1409700"/>
          <p14:tracePt t="81687" x="1974850" y="1397000"/>
          <p14:tracePt t="81720" x="1936750" y="1390650"/>
          <p14:tracePt t="81723" x="1924050" y="1390650"/>
          <p14:tracePt t="81736" x="1911350" y="1390650"/>
          <p14:tracePt t="81753" x="1898650" y="1390650"/>
          <p14:tracePt t="81786" x="1841500" y="1403350"/>
          <p14:tracePt t="81804" x="1822450" y="1409700"/>
          <p14:tracePt t="81821" x="1790700" y="1428750"/>
          <p14:tracePt t="81853" x="1771650" y="1454150"/>
          <p14:tracePt t="81872" x="1771650" y="1466850"/>
          <p14:tracePt t="81888" x="1771650" y="1479550"/>
          <p14:tracePt t="81920" x="1784350" y="1524000"/>
          <p14:tracePt t="81937" x="1790700" y="1536700"/>
          <p14:tracePt t="81955" x="1803400" y="1568450"/>
          <p14:tracePt t="81970" x="1809750" y="1574800"/>
          <p14:tracePt t="81986" x="1816100" y="1581150"/>
          <p14:tracePt t="82003" x="1822450" y="1593850"/>
          <p14:tracePt t="82021" x="1828800" y="1600200"/>
          <p14:tracePt t="82082" x="1835150" y="1593850"/>
          <p14:tracePt t="82091" x="1835150" y="1587500"/>
          <p14:tracePt t="82105" x="1835150" y="1581150"/>
          <p14:tracePt t="82120" x="1841500" y="1574800"/>
          <p14:tracePt t="82138" x="1841500" y="1562100"/>
          <p14:tracePt t="82226" x="1841500" y="1568450"/>
          <p14:tracePt t="82244" x="1841500" y="1574800"/>
          <p14:tracePt t="82257" x="1835150" y="1581150"/>
          <p14:tracePt t="82275" x="1835150" y="1587500"/>
          <p14:tracePt t="82291" x="1828800" y="1587500"/>
          <p14:tracePt t="82322" x="1828800" y="1593850"/>
          <p14:tracePt t="82338" x="1828800" y="1600200"/>
          <p14:tracePt t="82416" x="1835150" y="1600200"/>
          <p14:tracePt t="82425" x="1841500" y="1600200"/>
          <p14:tracePt t="82442" x="1873250" y="1593850"/>
          <p14:tracePt t="82457" x="1917700" y="1593850"/>
          <p14:tracePt t="82474" x="1981200" y="1606550"/>
          <p14:tracePt t="82491" x="2032000" y="1625600"/>
          <p14:tracePt t="82503" x="2051050" y="1631950"/>
          <p14:tracePt t="82557" x="2057400" y="1631950"/>
          <p14:tracePt t="82565" x="2063750" y="1625600"/>
          <p14:tracePt t="82571" x="2076450" y="1625600"/>
          <p14:tracePt t="82592" x="2133600" y="1612900"/>
          <p14:tracePt t="82605" x="2254250" y="1612900"/>
          <p14:tracePt t="82620" x="2489200" y="1631950"/>
          <p14:tracePt t="82638" x="2679700" y="1663700"/>
          <p14:tracePt t="82658" x="2813050" y="1670050"/>
          <p14:tracePt t="82660" x="2819400" y="1670050"/>
          <p14:tracePt t="82676" x="2819400" y="1663700"/>
          <p14:tracePt t="82690" x="2819400" y="1657350"/>
          <p14:tracePt t="82730" x="2825750" y="1651000"/>
          <p14:tracePt t="82739" x="2832100" y="1651000"/>
          <p14:tracePt t="82756" x="2851150" y="1644650"/>
          <p14:tracePt t="82770" x="2901950" y="1631950"/>
          <p14:tracePt t="82788" x="2952750" y="1625600"/>
          <p14:tracePt t="82805" x="2978150" y="1619250"/>
          <p14:tracePt t="82823" x="2990850" y="1619250"/>
          <p14:tracePt t="82826" x="2990850" y="1612900"/>
          <p14:tracePt t="82838" x="2997200" y="1612900"/>
          <p14:tracePt t="82854" x="3003550" y="1612900"/>
          <p14:tracePt t="82871" x="3016250" y="1619250"/>
          <p14:tracePt t="82890" x="3048000" y="1638300"/>
          <p14:tracePt t="82905" x="3067050" y="1651000"/>
          <p14:tracePt t="82920" x="3073400" y="1651000"/>
          <p14:tracePt t="82938" x="3092450" y="1657350"/>
          <p14:tracePt t="82956" x="3098800" y="1657350"/>
          <p14:tracePt t="82988" x="3117850" y="1657350"/>
          <p14:tracePt t="83006" x="3124200" y="1663700"/>
          <p14:tracePt t="83019" x="3130550" y="1663700"/>
          <p14:tracePt t="83140" x="3136900" y="1663700"/>
          <p14:tracePt t="83220" x="3136900" y="1657350"/>
          <p14:tracePt t="83267" x="3143250" y="1657350"/>
          <p14:tracePt t="83275" x="3149600" y="1657350"/>
          <p14:tracePt t="83292" x="3181350" y="1663700"/>
          <p14:tracePt t="83324" x="3232150" y="1670050"/>
          <p14:tracePt t="83340" x="3238500" y="1676400"/>
          <p14:tracePt t="83357" x="3251200" y="1676400"/>
          <p14:tracePt t="83371" x="3257550" y="1676400"/>
          <p14:tracePt t="83387" x="3263900" y="1682750"/>
          <p14:tracePt t="83405" x="3289300" y="1682750"/>
          <p14:tracePt t="83425" x="3365500" y="1689100"/>
          <p14:tracePt t="83438" x="3390900" y="1689100"/>
          <p14:tracePt t="83455" x="3441700" y="1689100"/>
          <p14:tracePt t="83473" x="3492500" y="1689100"/>
          <p14:tracePt t="83488" x="3498850" y="1689100"/>
          <p14:tracePt t="83522" x="3511550" y="1689100"/>
          <p14:tracePt t="83538" x="3524250" y="1676400"/>
          <p14:tracePt t="83556" x="3536950" y="1663700"/>
          <p14:tracePt t="83588" x="3556000" y="1625600"/>
          <p14:tracePt t="83605" x="3556000" y="1606550"/>
          <p14:tracePt t="83621" x="3556000" y="1581150"/>
          <p14:tracePt t="83639" x="3556000" y="1568450"/>
          <p14:tracePt t="83657" x="3549650" y="1549400"/>
          <p14:tracePt t="83660" x="3543300" y="1543050"/>
          <p14:tracePt t="83672" x="3536950" y="1536700"/>
          <p14:tracePt t="83687" x="3530600" y="1524000"/>
          <p14:tracePt t="83706" x="3511550" y="1517650"/>
          <p14:tracePt t="83721" x="3486150" y="1498600"/>
          <p14:tracePt t="83740" x="3460750" y="1485900"/>
          <p14:tracePt t="83756" x="3448050" y="1479550"/>
          <p14:tracePt t="83788" x="3409950" y="1460500"/>
          <p14:tracePt t="83807" x="3397250" y="1460500"/>
          <p14:tracePt t="83823" x="3384550" y="1460500"/>
          <p14:tracePt t="83855" x="3308350" y="1460500"/>
          <p14:tracePt t="83873" x="3270250" y="1460500"/>
          <p14:tracePt t="83890" x="3206750" y="1466850"/>
          <p14:tracePt t="83893" x="3194050" y="1466850"/>
          <p14:tracePt t="83905" x="3181350" y="1473200"/>
          <p14:tracePt t="83921" x="3162300" y="1473200"/>
          <p14:tracePt t="83938" x="3155950" y="1473200"/>
          <p14:tracePt t="83955" x="3155950" y="1479550"/>
          <p14:tracePt t="83990" x="3136900" y="1492250"/>
          <p14:tracePt t="84009" x="3117850" y="1511300"/>
          <p14:tracePt t="84023" x="3079750" y="1543050"/>
          <p14:tracePt t="84040" x="3060700" y="1555750"/>
          <p14:tracePt t="84056" x="3048000" y="1568450"/>
          <p14:tracePt t="84160" x="3054350" y="1568450"/>
          <p14:tracePt t="84257" x="3054350" y="1574800"/>
          <p14:tracePt t="84336" x="3054350" y="1568450"/>
          <p14:tracePt t="84358" x="3054350" y="1562100"/>
          <p14:tracePt t="84677" x="3048000" y="1562100"/>
          <p14:tracePt t="84687" x="3048000" y="1555750"/>
          <p14:tracePt t="84696" x="3048000" y="1549400"/>
          <p14:tracePt t="84854" x="3048000" y="1543050"/>
          <p14:tracePt t="84865" x="3054350" y="1543050"/>
          <p14:tracePt t="84866" x="3067050" y="1536700"/>
          <p14:tracePt t="84875" x="3079750" y="1530350"/>
          <p14:tracePt t="84888" x="3098800" y="1530350"/>
          <p14:tracePt t="84906" x="3130550" y="1530350"/>
          <p14:tracePt t="84924" x="3155950" y="1530350"/>
          <p14:tracePt t="84940" x="3181350" y="1530350"/>
          <p14:tracePt t="84956" x="3194050" y="1530350"/>
          <p14:tracePt t="84973" x="3238500" y="1530350"/>
          <p14:tracePt t="84990" x="3308350" y="1536700"/>
          <p14:tracePt t="85008" x="3365500" y="1543050"/>
          <p14:tracePt t="85022" x="3409950" y="1549400"/>
          <p14:tracePt t="85056" x="3448050" y="1555750"/>
          <p14:tracePt t="85095" x="3454400" y="1562100"/>
          <p14:tracePt t="85102" x="3460750" y="1562100"/>
          <p14:tracePt t="85108" x="3467100" y="1568450"/>
          <p14:tracePt t="85123" x="3492500" y="1574800"/>
          <p14:tracePt t="85139" x="3549650" y="1587500"/>
          <p14:tracePt t="85156" x="3663950" y="1606550"/>
          <p14:tracePt t="85174" x="3752850" y="1612900"/>
          <p14:tracePt t="85190" x="3841750" y="1625600"/>
          <p14:tracePt t="85208" x="3854450" y="1625600"/>
          <p14:tracePt t="85264" x="3860800" y="1625600"/>
          <p14:tracePt t="85272" x="3867150" y="1631950"/>
          <p14:tracePt t="85279" x="3879850" y="1638300"/>
          <p14:tracePt t="85290" x="3898900" y="1638300"/>
          <p14:tracePt t="85322" x="3975100" y="1657350"/>
          <p14:tracePt t="85340" x="4013200" y="1663700"/>
          <p14:tracePt t="85357" x="4025900" y="1670050"/>
          <p14:tracePt t="85373" x="4032250" y="1670050"/>
          <p14:tracePt t="85467" x="4038600" y="1670050"/>
          <p14:tracePt t="85504" x="4044950" y="1670050"/>
          <p14:tracePt t="85737" x="4044950" y="1676400"/>
          <p14:tracePt t="85818" x="4044950" y="1670050"/>
          <p14:tracePt t="85826" x="4044950" y="1663700"/>
          <p14:tracePt t="85857" x="4044950" y="1644650"/>
          <p14:tracePt t="85984" x="4044950" y="1651000"/>
          <p14:tracePt t="85993" x="4038600" y="1657350"/>
          <p14:tracePt t="86010" x="4032250" y="1670050"/>
          <p14:tracePt t="86031" x="4025900" y="1670050"/>
          <p14:tracePt t="86118" x="4025900" y="1663700"/>
          <p14:tracePt t="86270" x="4025900" y="1670050"/>
          <p14:tracePt t="86294" x="4025900" y="1676400"/>
          <p14:tracePt t="86310" x="4019550" y="1682750"/>
          <p14:tracePt t="86338" x="4019550" y="1689100"/>
          <p14:tracePt t="86441" x="4019550" y="1682750"/>
          <p14:tracePt t="86449" x="4019550" y="1676400"/>
          <p14:tracePt t="86466" x="4019550" y="1663700"/>
          <p14:tracePt t="86476" x="4019550" y="1657350"/>
          <p14:tracePt t="86493" x="4025900" y="1631950"/>
          <p14:tracePt t="86524" x="4032250" y="1619250"/>
          <p14:tracePt t="86648" x="4032250" y="1625600"/>
          <p14:tracePt t="86654" x="4032250" y="1631950"/>
          <p14:tracePt t="86670" x="4025900" y="1631950"/>
          <p14:tracePt t="86682" x="4019550" y="1638300"/>
          <p14:tracePt t="86689" x="4019550" y="1644650"/>
          <p14:tracePt t="86707" x="4013200" y="1651000"/>
          <p14:tracePt t="87079" x="4013200" y="1657350"/>
          <p14:tracePt t="87175" x="4013200" y="1651000"/>
          <p14:tracePt t="87199" x="4013200" y="1644650"/>
          <p14:tracePt t="87311" x="4013200" y="1651000"/>
          <p14:tracePt t="87329" x="4013200" y="1657350"/>
          <p14:tracePt t="87345" x="4013200" y="1670050"/>
          <p14:tracePt t="87373" x="4013200" y="1676400"/>
          <p14:tracePt t="87494" x="4019550" y="1676400"/>
          <p14:tracePt t="87510" x="4025900" y="1676400"/>
          <p14:tracePt t="87518" x="4032250" y="1676400"/>
          <p14:tracePt t="87526" x="4038600" y="1676400"/>
          <p14:tracePt t="87545" x="4064000" y="1676400"/>
          <p14:tracePt t="87549" x="4070350" y="1676400"/>
          <p14:tracePt t="87557" x="4089400" y="1676400"/>
          <p14:tracePt t="87575" x="4108450" y="1676400"/>
          <p14:tracePt t="87592" x="4140200" y="1663700"/>
          <p14:tracePt t="87613" x="4171950" y="1657350"/>
          <p14:tracePt t="87623" x="4184650" y="1651000"/>
          <p14:tracePt t="87641" x="4197350" y="1644650"/>
          <p14:tracePt t="87657" x="4203700" y="1644650"/>
          <p14:tracePt t="87752" x="4203700" y="1638300"/>
          <p14:tracePt t="87776" x="4197350" y="1638300"/>
          <p14:tracePt t="87831" x="4197350" y="1631950"/>
          <p14:tracePt t="87841" x="4197350" y="1612900"/>
          <p14:tracePt t="87849" x="4203700" y="1600200"/>
          <p14:tracePt t="87859" x="4210050" y="1593850"/>
          <p14:tracePt t="87860" x="4216400" y="1581150"/>
          <p14:tracePt t="87874" x="4229100" y="1562100"/>
          <p14:tracePt t="87891" x="4254500" y="1530350"/>
          <p14:tracePt t="87909" x="4279900" y="1498600"/>
          <p14:tracePt t="87925" x="4292600" y="1485900"/>
          <p14:tracePt t="87942" x="4305300" y="1473200"/>
          <p14:tracePt t="87959" x="4311650" y="1466850"/>
          <p14:tracePt t="87977" x="4311650" y="1454150"/>
          <p14:tracePt t="87981" x="4311650" y="1447800"/>
          <p14:tracePt t="87990" x="4311650" y="1441450"/>
          <p14:tracePt t="88009" x="4298950" y="1428750"/>
          <p14:tracePt t="88026" x="4286250" y="1422400"/>
          <p14:tracePt t="88058" x="4248150" y="1409700"/>
          <p14:tracePt t="88081" x="4210050" y="1390650"/>
          <p14:tracePt t="88092" x="4184650" y="1384300"/>
          <p14:tracePt t="88109" x="4171950" y="1377950"/>
          <p14:tracePt t="88125" x="4140200" y="1371600"/>
          <p14:tracePt t="88144" x="4070350" y="1358900"/>
          <p14:tracePt t="88160" x="3987800" y="1352550"/>
          <p14:tracePt t="88192" x="3879850" y="1358900"/>
          <p14:tracePt t="88209" x="3829050" y="1371600"/>
          <p14:tracePt t="88225" x="3790950" y="1377950"/>
          <p14:tracePt t="88242" x="3778250" y="1377950"/>
          <p14:tracePt t="88259" x="3778250" y="1384300"/>
          <p14:tracePt t="88277" x="3778250" y="1390650"/>
          <p14:tracePt t="88714" x="3784600" y="1390650"/>
          <p14:tracePt t="88721" x="3790950" y="1390650"/>
          <p14:tracePt t="88728" x="3803650" y="1397000"/>
          <p14:tracePt t="88747" x="3835400" y="1409700"/>
          <p14:tracePt t="88760" x="3867150" y="1422400"/>
          <p14:tracePt t="88782" x="3905250" y="1441450"/>
          <p14:tracePt t="88784" x="3930650" y="1454150"/>
          <p14:tracePt t="88791" x="3943350" y="1466850"/>
          <p14:tracePt t="88808" x="3962400" y="1479550"/>
          <p14:tracePt t="88826" x="3975100" y="1485900"/>
          <p14:tracePt t="88859" x="4006850" y="1485900"/>
          <p14:tracePt t="88876" x="4013200" y="1492250"/>
          <p14:tracePt t="88895" x="4025900" y="1492250"/>
          <p14:tracePt t="88896" x="4032250" y="1492250"/>
          <p14:tracePt t="88926" x="4038600" y="1492250"/>
          <p14:tracePt t="88943" x="4044950" y="1498600"/>
          <p14:tracePt t="89082" x="4051300" y="1504950"/>
          <p14:tracePt t="89095" x="4057650" y="1511300"/>
          <p14:tracePt t="89108" x="4064000" y="1524000"/>
          <p14:tracePt t="89118" x="4083050" y="1549400"/>
          <p14:tracePt t="89128" x="4089400" y="1562100"/>
          <p14:tracePt t="89144" x="4095750" y="1600200"/>
          <p14:tracePt t="89161" x="4095750" y="1625600"/>
          <p14:tracePt t="89177" x="4083050" y="1651000"/>
          <p14:tracePt t="89196" x="4064000" y="1670050"/>
          <p14:tracePt t="89213" x="4051300" y="1682750"/>
          <p14:tracePt t="89216" x="4051300" y="1689100"/>
          <p14:tracePt t="89225" x="4051300" y="1695450"/>
          <p14:tracePt t="89243" x="4044950" y="1708150"/>
          <p14:tracePt t="89259" x="4044950" y="1714500"/>
          <p14:tracePt t="89275" x="4044950" y="1727200"/>
          <p14:tracePt t="89293" x="4044950" y="1733550"/>
          <p14:tracePt t="89327" x="4025900" y="1752600"/>
          <p14:tracePt t="89343" x="4019550" y="1758950"/>
          <p14:tracePt t="89362" x="4013200" y="1758950"/>
          <p14:tracePt t="89394" x="4013200" y="1765300"/>
          <p14:tracePt t="89416" x="4019550" y="1765300"/>
          <p14:tracePt t="89427" x="4025900" y="1765300"/>
          <p14:tracePt t="89461" x="4095750" y="1765300"/>
          <p14:tracePt t="89478" x="4165600" y="1765300"/>
          <p14:tracePt t="89494" x="4191000" y="1758950"/>
          <p14:tracePt t="89498" x="4197350" y="1752600"/>
          <p14:tracePt t="89510" x="4203700" y="1746250"/>
          <p14:tracePt t="89527" x="4222750" y="1733550"/>
          <p14:tracePt t="89546" x="4248150" y="1720850"/>
          <p14:tracePt t="89560" x="4260850" y="1720850"/>
          <p14:tracePt t="89577" x="4279900" y="1714500"/>
          <p14:tracePt t="89593" x="4286250" y="1714500"/>
          <p14:tracePt t="89609" x="4298950" y="1714500"/>
          <p14:tracePt t="89627" x="4311650" y="1708150"/>
          <p14:tracePt t="89660" x="4330700" y="1695450"/>
          <p14:tracePt t="89677" x="4337050" y="1682750"/>
          <p14:tracePt t="89694" x="4343400" y="1676400"/>
          <p14:tracePt t="89726" x="4356100" y="1663700"/>
          <p14:tracePt t="89743" x="4356100" y="1657350"/>
          <p14:tracePt t="89904" x="4356100" y="1663700"/>
          <p14:tracePt t="89927" x="4349750" y="1670050"/>
          <p14:tracePt t="89951" x="4343400" y="1676400"/>
          <p14:tracePt t="89976" x="4330700" y="1682750"/>
          <p14:tracePt t="89995" x="4318000" y="1682750"/>
          <p14:tracePt t="90016" x="4305300" y="1682750"/>
          <p14:tracePt t="90028" x="4292600" y="1689100"/>
          <p14:tracePt t="90061" x="4216400" y="1689100"/>
          <p14:tracePt t="90078" x="4165600" y="1695450"/>
          <p14:tracePt t="90096" x="4114800" y="1701800"/>
          <p14:tracePt t="90111" x="4064000" y="1701800"/>
          <p14:tracePt t="90127" x="4025900" y="1701800"/>
          <p14:tracePt t="90143" x="4000500" y="1701800"/>
          <p14:tracePt t="90160" x="3981450" y="1695450"/>
          <p14:tracePt t="90177" x="3949700" y="1682750"/>
          <p14:tracePt t="90194" x="3886200" y="1663700"/>
          <p14:tracePt t="90212" x="3848100" y="1651000"/>
          <p14:tracePt t="90215" x="3835400" y="1651000"/>
          <p14:tracePt t="90226" x="3816350" y="1644650"/>
          <p14:tracePt t="90243" x="3784600" y="1631950"/>
          <p14:tracePt t="90260" x="3759200" y="1619250"/>
          <p14:tracePt t="90280" x="3740150" y="1606550"/>
          <p14:tracePt t="90296" x="3733800" y="1600200"/>
          <p14:tracePt t="90309" x="3733800" y="1593850"/>
          <p14:tracePt t="90329" x="3733800" y="1587500"/>
          <p14:tracePt t="90356" x="3733800" y="1581150"/>
          <p14:tracePt t="90381" x="3733800" y="1574800"/>
          <p14:tracePt t="90396" x="3740150" y="1568450"/>
          <p14:tracePt t="90411" x="3752850" y="1562100"/>
          <p14:tracePt t="90428" x="3765550" y="1562100"/>
          <p14:tracePt t="90460" x="3835400" y="1581150"/>
          <p14:tracePt t="90478" x="3867150" y="1593850"/>
          <p14:tracePt t="90495" x="3905250" y="1612900"/>
          <p14:tracePt t="90527" x="3968750" y="1631950"/>
          <p14:tracePt t="90547" x="4013200" y="1631950"/>
          <p14:tracePt t="90548" x="4025900" y="1631950"/>
          <p14:tracePt t="90561" x="4038600" y="1631950"/>
          <p14:tracePt t="90577" x="4070350" y="1625600"/>
          <p14:tracePt t="90595" x="4089400" y="1612900"/>
          <p14:tracePt t="90613" x="4108450" y="1600200"/>
          <p14:tracePt t="90627" x="4108450" y="1593850"/>
          <p14:tracePt t="90644" x="4121150" y="1574800"/>
          <p14:tracePt t="90662" x="4121150" y="1549400"/>
          <p14:tracePt t="90678" x="4121150" y="1536700"/>
          <p14:tracePt t="90696" x="4121150" y="1511300"/>
          <p14:tracePt t="90712" x="4114800" y="1498600"/>
          <p14:tracePt t="90727" x="4102100" y="1479550"/>
          <p14:tracePt t="90744" x="4095750" y="1466850"/>
          <p14:tracePt t="90777" x="4057650" y="1441450"/>
          <p14:tracePt t="90794" x="4038600" y="1428750"/>
          <p14:tracePt t="90813" x="4006850" y="1416050"/>
          <p14:tracePt t="90828" x="3994150" y="1416050"/>
          <p14:tracePt t="90844" x="3956050" y="1403350"/>
          <p14:tracePt t="90860" x="3937000" y="1397000"/>
          <p14:tracePt t="90878" x="3924300" y="1390650"/>
          <p14:tracePt t="90894" x="3911600" y="1384300"/>
          <p14:tracePt t="90928" x="3873500" y="1377950"/>
          <p14:tracePt t="90944" x="3854450" y="1371600"/>
          <p14:tracePt t="90960" x="3835400" y="1377950"/>
          <p14:tracePt t="90978" x="3810000" y="1390650"/>
          <p14:tracePt t="90995" x="3790950" y="1403350"/>
          <p14:tracePt t="91012" x="3771900" y="1416050"/>
          <p14:tracePt t="91015" x="3765550" y="1422400"/>
          <p14:tracePt t="91028" x="3759200" y="1422400"/>
          <p14:tracePt t="91044" x="3752850" y="1428750"/>
          <p14:tracePt t="91061" x="3752850" y="1435100"/>
          <p14:tracePt t="91080" x="3740150" y="1460500"/>
          <p14:tracePt t="91095" x="3733800" y="1473200"/>
          <p14:tracePt t="91111" x="3714750" y="1504950"/>
          <p14:tracePt t="91128" x="3695700" y="1536700"/>
          <p14:tracePt t="91147" x="3689350" y="1568450"/>
          <p14:tracePt t="91163" x="3689350" y="1587500"/>
          <p14:tracePt t="91180" x="3695700" y="1606550"/>
          <p14:tracePt t="91195" x="3708400" y="1619250"/>
          <p14:tracePt t="91209" x="3727450" y="1631950"/>
          <p14:tracePt t="91228" x="3752850" y="1644650"/>
          <p14:tracePt t="91261" x="3790950" y="1657350"/>
          <p14:tracePt t="91279" x="3816350" y="1663700"/>
          <p14:tracePt t="91295" x="3848100" y="1676400"/>
          <p14:tracePt t="91311" x="3879850" y="1682750"/>
          <p14:tracePt t="91328" x="3905250" y="1682750"/>
          <p14:tracePt t="91331" x="3917950" y="1689100"/>
          <p14:tracePt t="91347" x="3943350" y="1689100"/>
          <p14:tracePt t="91362" x="3956050" y="1689100"/>
          <p14:tracePt t="91378" x="3981450" y="1689100"/>
          <p14:tracePt t="91394" x="4000500" y="1689100"/>
          <p14:tracePt t="91412" x="4019550" y="1689100"/>
          <p14:tracePt t="91430" x="4038600" y="1676400"/>
          <p14:tracePt t="91444" x="4057650" y="1663700"/>
          <p14:tracePt t="91462" x="4070350" y="1651000"/>
          <p14:tracePt t="91478" x="4076700" y="1638300"/>
          <p14:tracePt t="91497" x="4076700" y="1631950"/>
          <p14:tracePt t="91503" x="4076700" y="1625600"/>
          <p14:tracePt t="91513" x="4076700" y="1612900"/>
          <p14:tracePt t="91515" x="4076700" y="1606550"/>
          <p14:tracePt t="91527" x="4076700" y="1593850"/>
          <p14:tracePt t="91544" x="4083050" y="1574800"/>
          <p14:tracePt t="91562" x="4083050" y="1562100"/>
          <p14:tracePt t="91578" x="4083050" y="1549400"/>
          <p14:tracePt t="91595" x="4083050" y="1536700"/>
          <p14:tracePt t="91612" x="4057650" y="1536700"/>
          <p14:tracePt t="91629" x="4038600" y="1536700"/>
          <p14:tracePt t="91662" x="3987800" y="1536700"/>
          <p14:tracePt t="91679" x="3962400" y="1536700"/>
          <p14:tracePt t="91696" x="3949700" y="1530350"/>
          <p14:tracePt t="91729" x="3949700" y="1536700"/>
          <p14:tracePt t="91746" x="3949700" y="1549400"/>
          <p14:tracePt t="91749" x="3949700" y="1555750"/>
          <p14:tracePt t="91761" x="3949700" y="1562100"/>
          <p14:tracePt t="91778" x="3956050" y="1568450"/>
          <p14:tracePt t="91795" x="3956050" y="1581150"/>
          <p14:tracePt t="91813" x="3962400" y="1581150"/>
          <p14:tracePt t="91829" x="3968750" y="1581150"/>
          <p14:tracePt t="91863" x="3975100" y="1581150"/>
          <p14:tracePt t="91880" x="3981450" y="1581150"/>
          <p14:tracePt t="91897" x="3987800" y="1587500"/>
          <p14:tracePt t="91918" x="4006850" y="1600200"/>
          <p14:tracePt t="91928" x="4013200" y="1606550"/>
          <p14:tracePt t="91945" x="4019550" y="1619250"/>
          <p14:tracePt t="91978" x="4032250" y="1631950"/>
          <p14:tracePt t="91995" x="4032250" y="1638300"/>
          <p14:tracePt t="92057" x="4038600" y="1638300"/>
          <p14:tracePt t="92065" x="4044950" y="1644650"/>
          <p14:tracePt t="92079" x="4051300" y="1644650"/>
          <p14:tracePt t="92095" x="4057650" y="1644650"/>
          <p14:tracePt t="92136" x="4064000" y="1638300"/>
          <p14:tracePt t="92146" x="4064000" y="1631950"/>
          <p14:tracePt t="92164" x="4064000" y="1625600"/>
          <p14:tracePt t="92167" x="4064000" y="1619250"/>
          <p14:tracePt t="92184" x="4064000" y="1612900"/>
          <p14:tracePt t="92201" x="4064000" y="1606550"/>
          <p14:tracePt t="92217" x="4057650" y="1600200"/>
          <p14:tracePt t="92262" x="4057650" y="1593850"/>
          <p14:tracePt t="92452" x="4057650" y="1600200"/>
          <p14:tracePt t="92477" x="4057650" y="1606550"/>
          <p14:tracePt t="92487" x="4051300" y="1606550"/>
          <p14:tracePt t="92498" x="4051300" y="1619250"/>
          <p14:tracePt t="92529" x="4051300" y="1631950"/>
          <p14:tracePt t="92546" x="4044950" y="1644650"/>
          <p14:tracePt t="92566" x="4044950" y="1651000"/>
          <p14:tracePt t="92700" x="4044950" y="1644650"/>
          <p14:tracePt t="92723" x="4044950" y="1638300"/>
          <p14:tracePt t="92827" x="4038600" y="1644650"/>
          <p14:tracePt t="92837" x="4038600" y="1651000"/>
          <p14:tracePt t="92864" x="4025900" y="1657350"/>
          <p14:tracePt t="92884" x="4019550" y="1663700"/>
          <p14:tracePt t="92919" x="4019550" y="1670050"/>
          <p14:tracePt t="92982" x="4013200" y="1670050"/>
          <p14:tracePt t="92990" x="4013200" y="1676400"/>
          <p14:tracePt t="93006" x="4006850" y="1682750"/>
          <p14:tracePt t="93022" x="4006850" y="1689100"/>
          <p14:tracePt t="93030" x="4000500" y="1695450"/>
          <p14:tracePt t="93047" x="3994150" y="1701800"/>
          <p14:tracePt t="93064" x="3987800" y="1708150"/>
          <p14:tracePt t="93079" x="3987800" y="1714500"/>
          <p14:tracePt t="93096" x="3981450" y="1714500"/>
          <p14:tracePt t="93120" x="3975100" y="1714500"/>
          <p14:tracePt t="93181" x="3968750" y="1714500"/>
          <p14:tracePt t="93190" x="3968750" y="1708150"/>
          <p14:tracePt t="93204" x="3968750" y="1701800"/>
          <p14:tracePt t="93220" x="3968750" y="1695450"/>
          <p14:tracePt t="93231" x="3968750" y="1689100"/>
          <p14:tracePt t="93263" x="3968750" y="1663700"/>
          <p14:tracePt t="93281" x="3975100" y="1657350"/>
          <p14:tracePt t="93285" x="3975100" y="1651000"/>
          <p14:tracePt t="93298" x="3981450" y="1644650"/>
          <p14:tracePt t="93312" x="3981450" y="1631950"/>
          <p14:tracePt t="93329" x="3987800" y="1619250"/>
          <p14:tracePt t="93346" x="3987800" y="1612900"/>
          <p14:tracePt t="93364" x="3987800" y="1593850"/>
          <p14:tracePt t="93380" x="3987800" y="1587500"/>
          <p14:tracePt t="93395" x="3987800" y="1581150"/>
          <p14:tracePt t="93414" x="3987800" y="1568450"/>
          <p14:tracePt t="93431" x="3987800" y="1562100"/>
          <p14:tracePt t="93446" x="3994150" y="1555750"/>
          <p14:tracePt t="93464" x="3994150" y="1543050"/>
          <p14:tracePt t="93481" x="3994150" y="1536700"/>
          <p14:tracePt t="93513" x="4000500" y="1517650"/>
          <p14:tracePt t="93531" x="4006850" y="1504950"/>
          <p14:tracePt t="93547" x="4006850" y="1498600"/>
          <p14:tracePt t="93563" x="4006850" y="1492250"/>
          <p14:tracePt t="93585" x="4013200" y="1492250"/>
          <p14:tracePt t="93608" x="4019550" y="1498600"/>
          <p14:tracePt t="93622" x="4019550" y="1504950"/>
          <p14:tracePt t="93638" x="4019550" y="1511300"/>
          <p14:tracePt t="93656" x="4019550" y="1517650"/>
          <p14:tracePt t="93680" x="4019550" y="1524000"/>
          <p14:tracePt t="93705" x="4019550" y="1530350"/>
          <p14:tracePt t="93720" x="4019550" y="1536700"/>
          <p14:tracePt t="93736" x="4019550" y="1543050"/>
          <p14:tracePt t="93760" x="4019550" y="1549400"/>
          <p14:tracePt t="93781" x="4019550" y="1555750"/>
          <p14:tracePt t="93801" x="4019550" y="1562100"/>
          <p14:tracePt t="93839" x="4019550" y="1568450"/>
          <p14:tracePt t="93871" x="4019550" y="1574800"/>
          <p14:tracePt t="93884" x="4013200" y="1574800"/>
          <p14:tracePt t="93904" x="4013200" y="1581150"/>
          <p14:tracePt t="93926" x="4013200" y="1587500"/>
          <p14:tracePt t="93954" x="4013200" y="1593850"/>
          <p14:tracePt t="93980" x="4006850" y="1593850"/>
          <p14:tracePt t="94125" x="4006850" y="1587500"/>
          <p14:tracePt t="94133" x="4006850" y="1581150"/>
          <p14:tracePt t="94157" x="4013200" y="1574800"/>
          <p14:tracePt t="94254" x="4025900" y="1574800"/>
          <p14:tracePt t="94262" x="4044950" y="1574800"/>
          <p14:tracePt t="94270" x="4064000" y="1574800"/>
          <p14:tracePt t="94280" x="4083050" y="1581150"/>
          <p14:tracePt t="94297" x="4114800" y="1587500"/>
          <p14:tracePt t="94313" x="4127500" y="1587500"/>
          <p14:tracePt t="94332" x="4133850" y="1587500"/>
          <p14:tracePt t="94367" x="4140200" y="1587500"/>
          <p14:tracePt t="94380" x="4152900" y="1587500"/>
          <p14:tracePt t="94396" x="4178300" y="1587500"/>
          <p14:tracePt t="94414" x="4222750" y="1587500"/>
          <p14:tracePt t="94430" x="4273550" y="1593850"/>
          <p14:tracePt t="94449" x="4356100" y="1593850"/>
          <p14:tracePt t="94466" x="4406900" y="1593850"/>
          <p14:tracePt t="94483" x="4514850" y="1593850"/>
          <p14:tracePt t="94498" x="4673600" y="1612900"/>
          <p14:tracePt t="94530" x="5010150" y="1651000"/>
          <p14:tracePt t="94547" x="5175250" y="1663700"/>
          <p14:tracePt t="94566" x="5314950" y="1670050"/>
          <p14:tracePt t="94597" x="5448300" y="1670050"/>
          <p14:tracePt t="94616" x="5492750" y="1670050"/>
          <p14:tracePt t="94618" x="5511800" y="1670050"/>
          <p14:tracePt t="94631" x="5537200" y="1676400"/>
          <p14:tracePt t="94651" x="5594350" y="1682750"/>
          <p14:tracePt t="94662" x="5607050" y="1682750"/>
          <p14:tracePt t="94679" x="5626100" y="1682750"/>
          <p14:tracePt t="94698" x="5645150" y="1682750"/>
          <p14:tracePt t="94716" x="5657850" y="1676400"/>
          <p14:tracePt t="94730" x="5676900" y="1676400"/>
          <p14:tracePt t="94747" x="5702300" y="1676400"/>
          <p14:tracePt t="94781" x="5778500" y="1676400"/>
          <p14:tracePt t="94800" x="5816600" y="1676400"/>
          <p14:tracePt t="94815" x="5829300" y="1676400"/>
          <p14:tracePt t="94832" x="5842000" y="1676400"/>
          <p14:tracePt t="94863" x="5867400" y="1682750"/>
          <p14:tracePt t="94884" x="5962650" y="1695450"/>
          <p14:tracePt t="94898" x="6019800" y="1701800"/>
          <p14:tracePt t="94915" x="6223000" y="1720850"/>
          <p14:tracePt t="94932" x="6381750" y="1739900"/>
          <p14:tracePt t="94949" x="6477000" y="1752600"/>
          <p14:tracePt t="94965" x="6502400" y="1752600"/>
          <p14:tracePt t="94997" x="6508750" y="1758950"/>
          <p14:tracePt t="95014" x="6527800" y="1771650"/>
          <p14:tracePt t="95033" x="6553200" y="1778000"/>
          <p14:tracePt t="95051" x="6597650" y="1790700"/>
          <p14:tracePt t="95054" x="6616700" y="1790700"/>
          <p14:tracePt t="95063" x="6635750" y="1790700"/>
          <p14:tracePt t="95080" x="6648450" y="1790700"/>
          <p14:tracePt t="95098" x="6661150" y="1790700"/>
          <p14:tracePt t="95158" x="6667500" y="1790700"/>
          <p14:tracePt t="95167" x="6673850" y="1790700"/>
          <p14:tracePt t="95213" x="6667500" y="1784350"/>
          <p14:tracePt t="95222" x="6667500" y="1778000"/>
          <p14:tracePt t="95235" x="6661150" y="1778000"/>
          <p14:tracePt t="95691" x="6667500" y="1778000"/>
          <p14:tracePt t="95701" x="6673850" y="1778000"/>
          <p14:tracePt t="95715" x="6711950" y="1771650"/>
          <p14:tracePt t="95734" x="6769100" y="1771650"/>
          <p14:tracePt t="95748" x="6807200" y="1771650"/>
          <p14:tracePt t="95768" x="6838950" y="1765300"/>
          <p14:tracePt t="95772" x="6845300" y="1758950"/>
          <p14:tracePt t="95785" x="6858000" y="1752600"/>
          <p14:tracePt t="95799" x="6858000" y="1746250"/>
          <p14:tracePt t="95815" x="6870700" y="1739900"/>
          <p14:tracePt t="95832" x="6877050" y="1727200"/>
          <p14:tracePt t="95848" x="6883400" y="1720850"/>
          <p14:tracePt t="95917" x="6877050" y="1720850"/>
          <p14:tracePt t="95934" x="6870700" y="1720850"/>
          <p14:tracePt t="95950" x="6864350" y="1720850"/>
          <p14:tracePt t="95986" x="6858000" y="1720850"/>
          <p14:tracePt t="95994" x="6851650" y="1720850"/>
          <p14:tracePt t="96006" x="6845300" y="1720850"/>
          <p14:tracePt t="96014" x="6838950" y="1720850"/>
          <p14:tracePt t="96031" x="6826250" y="1720850"/>
          <p14:tracePt t="96066" x="6819900" y="1720850"/>
          <p14:tracePt t="96119" x="6813550" y="1720850"/>
          <p14:tracePt t="96126" x="6813550" y="1714500"/>
          <p14:tracePt t="96140" x="6813550" y="1708150"/>
          <p14:tracePt t="96255" x="6807200" y="1708150"/>
          <p14:tracePt t="96271" x="6800850" y="1701800"/>
          <p14:tracePt t="99496" x="6807200" y="1701800"/>
          <p14:tracePt t="99508" x="6826250" y="1708150"/>
          <p14:tracePt t="99517" x="6838950" y="1720850"/>
          <p14:tracePt t="99535" x="6851650" y="1733550"/>
          <p14:tracePt t="99553" x="6845300" y="1746250"/>
          <p14:tracePt t="99608" x="6838950" y="1746250"/>
          <p14:tracePt t="99624" x="6832600" y="1746250"/>
          <p14:tracePt t="99632" x="6826250" y="1746250"/>
          <p14:tracePt t="99638" x="6819900" y="1746250"/>
          <p14:tracePt t="99654" x="6794500" y="1746250"/>
          <p14:tracePt t="99673" x="6743700" y="1746250"/>
          <p14:tracePt t="99690" x="6680200" y="1746250"/>
          <p14:tracePt t="99705" x="6648450" y="1746250"/>
          <p14:tracePt t="99718" x="6629400" y="1746250"/>
          <p14:tracePt t="99736" x="6616700" y="1746250"/>
          <p14:tracePt t="99753" x="6610350" y="1746250"/>
          <p14:tracePt t="99785" x="6521450" y="1765300"/>
          <p14:tracePt t="99803" x="6400800" y="1765300"/>
          <p14:tracePt t="99806" x="6311900" y="1771650"/>
          <p14:tracePt t="99818" x="6242050" y="1778000"/>
          <p14:tracePt t="99835" x="6089650" y="1778000"/>
          <p14:tracePt t="99852" x="5943600" y="1778000"/>
          <p14:tracePt t="99869" x="5835650" y="1771650"/>
          <p14:tracePt t="99887" x="5721350" y="1752600"/>
          <p14:tracePt t="99900" x="5695950" y="1746250"/>
          <p14:tracePt t="99918" x="5638800" y="1746250"/>
          <p14:tracePt t="99936" x="5473700" y="1746250"/>
          <p14:tracePt t="99954" x="5321300" y="1758950"/>
          <p14:tracePt t="99985" x="4946650" y="1778000"/>
          <p14:tracePt t="100003" x="4768850" y="1778000"/>
          <p14:tracePt t="100020" x="4622800" y="1771650"/>
          <p14:tracePt t="100036" x="4508500" y="1765300"/>
          <p14:tracePt t="100052" x="4387850" y="1758950"/>
          <p14:tracePt t="100069" x="4267200" y="1758950"/>
          <p14:tracePt t="100086" x="4076700" y="1771650"/>
          <p14:tracePt t="100105" x="3892550" y="1790700"/>
          <p14:tracePt t="100108" x="3790950" y="1797050"/>
          <p14:tracePt t="100117" x="3721100" y="1803400"/>
          <p14:tracePt t="100135" x="3581400" y="1822450"/>
          <p14:tracePt t="100152" x="3479800" y="1835150"/>
          <p14:tracePt t="100170" x="3314700" y="1860550"/>
          <p14:tracePt t="100186" x="3200400" y="1873250"/>
          <p14:tracePt t="100202" x="3111500" y="1885950"/>
          <p14:tracePt t="100219" x="2984500" y="1905000"/>
          <p14:tracePt t="100252" x="2787650" y="1936750"/>
          <p14:tracePt t="100271" x="2717800" y="1955800"/>
          <p14:tracePt t="100273" x="2679700" y="1962150"/>
          <p14:tracePt t="100285" x="2654300" y="1968500"/>
          <p14:tracePt t="100289" x="2628900" y="1981200"/>
          <p14:tracePt t="100319" x="2527300" y="2000250"/>
          <p14:tracePt t="100337" x="2406650" y="2025650"/>
          <p14:tracePt t="100352" x="2349500" y="2032000"/>
          <p14:tracePt t="100370" x="2203450" y="2057400"/>
          <p14:tracePt t="100386" x="2139950" y="2063750"/>
          <p14:tracePt t="100403" x="2044700" y="2076450"/>
          <p14:tracePt t="100420" x="1898650" y="2089150"/>
          <p14:tracePt t="100436" x="1828800" y="2095500"/>
          <p14:tracePt t="100469" x="1670050" y="2114550"/>
          <p14:tracePt t="100487" x="1606550" y="2114550"/>
          <p14:tracePt t="100501" x="1555750" y="2120900"/>
          <p14:tracePt t="100518" x="1524000" y="2120900"/>
          <p14:tracePt t="100535" x="1517650" y="2120900"/>
          <p14:tracePt t="100598" x="1511300" y="2120900"/>
          <p14:tracePt t="100606" x="1498600" y="2120900"/>
          <p14:tracePt t="100620" x="1473200" y="2120900"/>
          <p14:tracePt t="100652" x="1441450" y="2127250"/>
          <p14:tracePt t="100671" x="1441450" y="2114550"/>
          <p14:tracePt t="100686" x="1441450" y="2101850"/>
          <p14:tracePt t="100719" x="1454150" y="2044700"/>
          <p14:tracePt t="100738" x="1454150" y="2038350"/>
          <p14:tracePt t="101255" x="1447800" y="2038350"/>
          <p14:tracePt t="101264" x="1428750" y="2038350"/>
          <p14:tracePt t="101272" x="1390650" y="2038350"/>
          <p14:tracePt t="101291" x="1358900" y="2038350"/>
          <p14:tracePt t="101683" x="1352550" y="2038350"/>
          <p14:tracePt t="101693" x="1346200" y="2032000"/>
          <p14:tracePt t="101721" x="1270000" y="2012950"/>
          <p14:tracePt t="101742" x="1244600" y="2000250"/>
          <p14:tracePt t="101744" x="1238250" y="1993900"/>
          <p14:tracePt t="101753" x="1238250" y="1987550"/>
          <p14:tracePt t="101785" x="1231900" y="1987550"/>
          <p14:tracePt t="101823" x="1225550" y="1987550"/>
          <p14:tracePt t="101831" x="1219200" y="1987550"/>
          <p14:tracePt t="101837" x="1187450" y="1987550"/>
          <p14:tracePt t="101856" x="1098550" y="1987550"/>
          <p14:tracePt t="101870" x="1016000" y="1987550"/>
          <p14:tracePt t="101887" x="946150" y="1987550"/>
          <p14:tracePt t="101920" x="920750" y="1974850"/>
          <p14:tracePt t="101938" x="920750" y="1968500"/>
          <p14:tracePt t="101954" x="933450" y="1968500"/>
          <p14:tracePt t="101971" x="939800" y="1962150"/>
          <p14:tracePt t="101999" x="939800" y="1968500"/>
          <p14:tracePt t="102015" x="939800" y="1974850"/>
          <p14:tracePt t="102022" x="933450" y="1981200"/>
          <p14:tracePt t="102038" x="927100" y="2000250"/>
          <p14:tracePt t="102054" x="927100" y="2012950"/>
          <p14:tracePt t="102071" x="927100" y="2025650"/>
          <p14:tracePt t="102086" x="927100" y="2032000"/>
          <p14:tracePt t="102104" x="939800" y="2038350"/>
          <p14:tracePt t="102123" x="952500" y="2038350"/>
          <p14:tracePt t="102136" x="965200" y="2032000"/>
          <p14:tracePt t="102155" x="977900" y="2032000"/>
          <p14:tracePt t="102188" x="996950" y="2025650"/>
          <p14:tracePt t="102205" x="1003300" y="2019300"/>
          <p14:tracePt t="102208" x="1009650" y="2019300"/>
          <p14:tracePt t="102220" x="1016000" y="2019300"/>
          <p14:tracePt t="102237" x="1028700" y="2012950"/>
          <p14:tracePt t="102254" x="1047750" y="2000250"/>
          <p14:tracePt t="102273" x="1079500" y="1987550"/>
          <p14:tracePt t="102285" x="1085850" y="1987550"/>
          <p14:tracePt t="102304" x="1098550" y="1981200"/>
          <p14:tracePt t="102426" x="1092200" y="1974850"/>
          <p14:tracePt t="102434" x="1079500" y="1974850"/>
          <p14:tracePt t="102444" x="1073150" y="1968500"/>
          <p14:tracePt t="102457" x="1047750" y="1962150"/>
          <p14:tracePt t="102473" x="1035050" y="1955800"/>
          <p14:tracePt t="102490" x="1009650" y="1949450"/>
          <p14:tracePt t="102505" x="996950" y="1949450"/>
          <p14:tracePt t="102508" x="984250" y="1949450"/>
          <p14:tracePt t="102524" x="952500" y="1943100"/>
          <p14:tracePt t="102538" x="914400" y="1943100"/>
          <p14:tracePt t="102555" x="876300" y="1936750"/>
          <p14:tracePt t="102587" x="863600" y="1936750"/>
          <p14:tracePt t="102669" x="857250" y="1936750"/>
          <p14:tracePt t="102912" x="857250" y="1930400"/>
          <p14:tracePt t="102924" x="876300" y="1924050"/>
          <p14:tracePt t="102939" x="889000" y="1924050"/>
          <p14:tracePt t="102955" x="901700" y="1917700"/>
          <p14:tracePt t="102988" x="920750" y="1911350"/>
          <p14:tracePt t="103213" x="920750" y="1917700"/>
          <p14:tracePt t="103229" x="927100" y="1917700"/>
          <p14:tracePt t="103392" x="939800" y="1917700"/>
          <p14:tracePt t="103400" x="946150" y="1917700"/>
          <p14:tracePt t="103410" x="965200" y="1917700"/>
          <p14:tracePt t="103420" x="1016000" y="1917700"/>
          <p14:tracePt t="103438" x="1054100" y="1917700"/>
          <p14:tracePt t="103458" x="1123950" y="1917700"/>
          <p14:tracePt t="103478" x="1206500" y="1936750"/>
          <p14:tracePt t="103481" x="1244600" y="1943100"/>
          <p14:tracePt t="103490" x="1276350" y="1949450"/>
          <p14:tracePt t="103521" x="1333500" y="1955800"/>
          <p14:tracePt t="103590" x="1339850" y="1955800"/>
          <p14:tracePt t="103607" x="1346200" y="1955800"/>
          <p14:tracePt t="103616" x="1352550" y="1955800"/>
          <p14:tracePt t="103624" x="1358900" y="1955800"/>
          <p14:tracePt t="103644" x="1377950" y="1943100"/>
          <p14:tracePt t="103646" x="1384300" y="1943100"/>
          <p14:tracePt t="103653" x="1397000" y="1936750"/>
          <p14:tracePt t="103671" x="1409700" y="1930400"/>
          <p14:tracePt t="103688" x="1441450" y="1924050"/>
          <p14:tracePt t="103723" x="1498600" y="1924050"/>
          <p14:tracePt t="103743" x="1543050" y="1924050"/>
          <p14:tracePt t="103756" x="1549400" y="1924050"/>
          <p14:tracePt t="103772" x="1574800" y="1930400"/>
          <p14:tracePt t="103788" x="1593850" y="1930400"/>
          <p14:tracePt t="103809" x="1600200" y="1930400"/>
          <p14:tracePt t="103839" x="1606550" y="1930400"/>
          <p14:tracePt t="103966" x="1612900" y="1930400"/>
          <p14:tracePt t="103978" x="1619250" y="1924050"/>
          <p14:tracePt t="103993" x="1625600" y="1917700"/>
          <p14:tracePt t="104006" x="1631950" y="1917700"/>
          <p14:tracePt t="104084" x="1631950" y="1911350"/>
          <p14:tracePt t="104092" x="1638300" y="1911350"/>
          <p14:tracePt t="104123" x="1638300" y="1905000"/>
          <p14:tracePt t="104140" x="1644650" y="1898650"/>
          <p14:tracePt t="104161" x="1676400" y="1885950"/>
          <p14:tracePt t="104189" x="1714500" y="1873250"/>
          <p14:tracePt t="104205" x="1720850" y="1866900"/>
          <p14:tracePt t="104222" x="1733550" y="1866900"/>
          <p14:tracePt t="104239" x="1784350" y="1866900"/>
          <p14:tracePt t="104255" x="1847850" y="1860550"/>
          <p14:tracePt t="104272" x="1892300" y="1854200"/>
          <p14:tracePt t="104289" x="1930400" y="1847850"/>
          <p14:tracePt t="104305" x="1968500" y="1835150"/>
          <p14:tracePt t="104322" x="1974850" y="1835150"/>
          <p14:tracePt t="104340" x="1981200" y="1835150"/>
          <p14:tracePt t="104373" x="1993900" y="1835150"/>
          <p14:tracePt t="104390" x="2006600" y="1835150"/>
          <p14:tracePt t="104406" x="2025650" y="1835150"/>
          <p14:tracePt t="104422" x="2051050" y="1835150"/>
          <p14:tracePt t="104440" x="2070100" y="1835150"/>
          <p14:tracePt t="104458" x="2101850" y="1835150"/>
          <p14:tracePt t="104460" x="2108200" y="1828800"/>
          <p14:tracePt t="104472" x="2120900" y="1828800"/>
          <p14:tracePt t="104488" x="2139950" y="1828800"/>
          <p14:tracePt t="104506" x="2152650" y="1822450"/>
          <p14:tracePt t="104522" x="2165350" y="1822450"/>
          <p14:tracePt t="104539" x="2184400" y="1809750"/>
          <p14:tracePt t="104557" x="2190750" y="1803400"/>
          <p14:tracePt t="104589" x="2203450" y="1790700"/>
          <p14:tracePt t="104608" x="2203450" y="1784350"/>
          <p14:tracePt t="104623" x="2203450" y="1778000"/>
          <p14:tracePt t="104656" x="2203450" y="1752600"/>
          <p14:tracePt t="104675" x="2203450" y="1746250"/>
          <p14:tracePt t="104690" x="2203450" y="1739900"/>
          <p14:tracePt t="104722" x="2197100" y="1739900"/>
          <p14:tracePt t="104738" x="2190750" y="1733550"/>
          <p14:tracePt t="104756" x="2184400" y="1733550"/>
          <p14:tracePt t="104774" x="2165350" y="1720850"/>
          <p14:tracePt t="104792" x="2146300" y="1708150"/>
          <p14:tracePt t="104807" x="2127250" y="1701800"/>
          <p14:tracePt t="104824" x="2108200" y="1701800"/>
          <p14:tracePt t="104840" x="2095500" y="1695450"/>
          <p14:tracePt t="104857" x="2082800" y="1695450"/>
          <p14:tracePt t="104874" x="2082800" y="1689100"/>
          <p14:tracePt t="104890" x="2076450" y="1689100"/>
          <p14:tracePt t="104924" x="2057400" y="1689100"/>
          <p14:tracePt t="104941" x="2032000" y="1689100"/>
          <p14:tracePt t="104957" x="2000250" y="1689100"/>
          <p14:tracePt t="104989" x="1936750" y="1676400"/>
          <p14:tracePt t="105007" x="1905000" y="1657350"/>
          <p14:tracePt t="105025" x="1879600" y="1651000"/>
          <p14:tracePt t="105083" x="1873250" y="1651000"/>
          <p14:tracePt t="105091" x="1873250" y="1657350"/>
          <p14:tracePt t="105124" x="1866900" y="1670050"/>
          <p14:tracePt t="105143" x="1866900" y="1695450"/>
          <p14:tracePt t="105157" x="1866900" y="1701800"/>
          <p14:tracePt t="105173" x="1866900" y="1727200"/>
          <p14:tracePt t="105190" x="1879600" y="1752600"/>
          <p14:tracePt t="105205" x="1898650" y="1784350"/>
          <p14:tracePt t="105224" x="1911350" y="1803400"/>
          <p14:tracePt t="105238" x="1917700" y="1828800"/>
          <p14:tracePt t="105255" x="1924050" y="1841500"/>
          <p14:tracePt t="105274" x="1930400" y="1847850"/>
          <p14:tracePt t="105289" x="1936750" y="1847850"/>
          <p14:tracePt t="105322" x="1949450" y="1860550"/>
          <p14:tracePt t="105342" x="1955800" y="1873250"/>
          <p14:tracePt t="105355" x="1968500" y="1885950"/>
          <p14:tracePt t="105371" x="1974850" y="1892300"/>
          <p14:tracePt t="105389" x="1981200" y="1898650"/>
          <p14:tracePt t="105410" x="1987550" y="1905000"/>
          <p14:tracePt t="105430" x="1993900" y="1905000"/>
          <p14:tracePt t="105445" x="2000250" y="1905000"/>
          <p14:tracePt t="105458" x="2006600" y="1905000"/>
          <p14:tracePt t="105481" x="2012950" y="1905000"/>
          <p14:tracePt t="105507" x="2012950" y="1911350"/>
          <p14:tracePt t="105524" x="2019300" y="1911350"/>
          <p14:tracePt t="105540" x="2025650" y="1911350"/>
          <p14:tracePt t="105557" x="2032000" y="1917700"/>
          <p14:tracePt t="105574" x="2038350" y="1917700"/>
          <p14:tracePt t="105595" x="2044700" y="1917700"/>
          <p14:tracePt t="105856" x="2051050" y="1917700"/>
          <p14:tracePt t="105872" x="2057400" y="1917700"/>
          <p14:tracePt t="105896" x="2057400" y="1911350"/>
          <p14:tracePt t="105929" x="2057400" y="1905000"/>
          <p14:tracePt t="105975" x="2057400" y="1898650"/>
          <p14:tracePt t="106111" x="2063750" y="1898650"/>
          <p14:tracePt t="106133" x="2070100" y="1898650"/>
          <p14:tracePt t="106144" x="2076450" y="1898650"/>
          <p14:tracePt t="106161" x="2089150" y="1898650"/>
          <p14:tracePt t="106173" x="2101850" y="1898650"/>
          <p14:tracePt t="106191" x="2133600" y="1892300"/>
          <p14:tracePt t="106195" x="2146300" y="1892300"/>
          <p14:tracePt t="106206" x="2171700" y="1892300"/>
          <p14:tracePt t="106223" x="2241550" y="1892300"/>
          <p14:tracePt t="106240" x="2305050" y="1885950"/>
          <p14:tracePt t="106258" x="2368550" y="1879600"/>
          <p14:tracePt t="106275" x="2438400" y="1873250"/>
          <p14:tracePt t="106291" x="2451100" y="1866900"/>
          <p14:tracePt t="106307" x="2463800" y="1860550"/>
          <p14:tracePt t="106324" x="2476500" y="1860550"/>
          <p14:tracePt t="106340" x="2476500" y="1854200"/>
          <p14:tracePt t="106358" x="2482850" y="1841500"/>
          <p14:tracePt t="106374" x="2482850" y="1828800"/>
          <p14:tracePt t="106392" x="2482850" y="1809750"/>
          <p14:tracePt t="106407" x="2476500" y="1784350"/>
          <p14:tracePt t="106424" x="2457450" y="1758950"/>
          <p14:tracePt t="106457" x="2419350" y="1708150"/>
          <p14:tracePt t="106476" x="2400300" y="1689100"/>
          <p14:tracePt t="106478" x="2393950" y="1682750"/>
          <p14:tracePt t="106491" x="2387600" y="1682750"/>
          <p14:tracePt t="106507" x="2374900" y="1676400"/>
          <p14:tracePt t="106524" x="2362200" y="1670050"/>
          <p14:tracePt t="106542" x="2330450" y="1670050"/>
          <p14:tracePt t="106557" x="2324100" y="1670050"/>
          <p14:tracePt t="106574" x="2298700" y="1670050"/>
          <p14:tracePt t="106590" x="2273300" y="1670050"/>
          <p14:tracePt t="106608" x="2228850" y="1670050"/>
          <p14:tracePt t="106627" x="2190750" y="1670050"/>
          <p14:tracePt t="106657" x="2139950" y="1676400"/>
          <p14:tracePt t="106675" x="2127250" y="1689100"/>
          <p14:tracePt t="106693" x="2114550" y="1701800"/>
          <p14:tracePt t="106696" x="2114550" y="1714500"/>
          <p14:tracePt t="106707" x="2114550" y="1733550"/>
          <p14:tracePt t="106724" x="2114550" y="1752600"/>
          <p14:tracePt t="106741" x="2120900" y="1790700"/>
          <p14:tracePt t="106759" x="2133600" y="1822450"/>
          <p14:tracePt t="106777" x="2159000" y="1860550"/>
          <p14:tracePt t="106794" x="2171700" y="1879600"/>
          <p14:tracePt t="106809" x="2184400" y="1892300"/>
          <p14:tracePt t="106827" x="2197100" y="1905000"/>
          <p14:tracePt t="106843" x="2209800" y="1917700"/>
          <p14:tracePt t="106858" x="2216150" y="1924050"/>
          <p14:tracePt t="106876" x="2228850" y="1930400"/>
          <p14:tracePt t="106895" x="2235200" y="1943100"/>
          <p14:tracePt t="106926" x="2235200" y="1949450"/>
          <p14:tracePt t="106975" x="2235200" y="1955800"/>
          <p14:tracePt t="106995" x="2241550" y="1962150"/>
          <p14:tracePt t="106998" x="2247900" y="1968500"/>
          <p14:tracePt t="107009" x="2254250" y="1974850"/>
          <p14:tracePt t="107024" x="2279650" y="1981200"/>
          <p14:tracePt t="107058" x="2317750" y="1993900"/>
          <p14:tracePt t="107063" x="2324100" y="1993900"/>
          <p14:tracePt t="107094" x="2330450" y="1993900"/>
          <p14:tracePt t="107109" x="2336800" y="1993900"/>
          <p14:tracePt t="107127" x="2343150" y="1987550"/>
          <p14:tracePt t="107141" x="2343150" y="1981200"/>
          <p14:tracePt t="107158" x="2349500" y="1974850"/>
          <p14:tracePt t="107191" x="2355850" y="1968500"/>
          <p14:tracePt t="107224" x="2355850" y="1962150"/>
          <p14:tracePt t="107246" x="2362200" y="1955800"/>
          <p14:tracePt t="107259" x="2362200" y="1943100"/>
          <p14:tracePt t="107274" x="2355850" y="1936750"/>
          <p14:tracePt t="107292" x="2349500" y="1930400"/>
          <p14:tracePt t="107296" x="2343150" y="1924050"/>
          <p14:tracePt t="107324" x="2336800" y="1924050"/>
          <p14:tracePt t="107342" x="2330450" y="1917700"/>
          <p14:tracePt t="107359" x="2324100" y="1911350"/>
          <p14:tracePt t="107392" x="2324100" y="1905000"/>
          <p14:tracePt t="107409" x="2330450" y="1905000"/>
          <p14:tracePt t="107426" x="2362200" y="1905000"/>
          <p14:tracePt t="107459" x="2444750" y="1892300"/>
          <p14:tracePt t="107476" x="2501900" y="1885950"/>
          <p14:tracePt t="107479" x="2520950" y="1879600"/>
          <p14:tracePt t="107492" x="2559050" y="1879600"/>
          <p14:tracePt t="107525" x="2774950" y="1873250"/>
          <p14:tracePt t="107545" x="2882900" y="1873250"/>
          <p14:tracePt t="107559" x="2971800" y="1866900"/>
          <p14:tracePt t="107575" x="3009900" y="1854200"/>
          <p14:tracePt t="107591" x="3022600" y="1841500"/>
          <p14:tracePt t="107608" x="3028950" y="1841500"/>
          <p14:tracePt t="107625" x="3035300" y="1835150"/>
          <p14:tracePt t="107642" x="3048000" y="1835150"/>
          <p14:tracePt t="107658" x="3073400" y="1835150"/>
          <p14:tracePt t="107675" x="3105150" y="1841500"/>
          <p14:tracePt t="107693" x="3124200" y="1841500"/>
          <p14:tracePt t="107725" x="3162300" y="1841500"/>
          <p14:tracePt t="107742" x="3181350" y="1841500"/>
          <p14:tracePt t="107759" x="3232150" y="1860550"/>
          <p14:tracePt t="107791" x="3352800" y="1885950"/>
          <p14:tracePt t="107808" x="3435350" y="1898650"/>
          <p14:tracePt t="107825" x="3473450" y="1898650"/>
          <p14:tracePt t="107842" x="3492500" y="1898650"/>
          <p14:tracePt t="107859" x="3511550" y="1898650"/>
          <p14:tracePt t="107876" x="3517900" y="1898650"/>
          <p14:tracePt t="107895" x="3524250" y="1905000"/>
          <p14:tracePt t="107938" x="3530600" y="1905000"/>
          <p14:tracePt t="107943" x="3530600" y="1898650"/>
          <p14:tracePt t="107958" x="3536950" y="1892300"/>
          <p14:tracePt t="107974" x="3536950" y="1873250"/>
          <p14:tracePt t="107992" x="3543300" y="1847850"/>
          <p14:tracePt t="108009" x="3543300" y="1828800"/>
          <p14:tracePt t="108026" x="3536950" y="1816100"/>
          <p14:tracePt t="108043" x="3524250" y="1809750"/>
          <p14:tracePt t="108058" x="3511550" y="1803400"/>
          <p14:tracePt t="108075" x="3505200" y="1790700"/>
          <p14:tracePt t="108092" x="3498850" y="1771650"/>
          <p14:tracePt t="108125" x="3486150" y="1739900"/>
          <p14:tracePt t="108143" x="3479800" y="1733550"/>
          <p14:tracePt t="108144" x="3479800" y="1727200"/>
          <p14:tracePt t="108159" x="3473450" y="1720850"/>
          <p14:tracePt t="108195" x="3460750" y="1708150"/>
          <p14:tracePt t="108211" x="3448050" y="1701800"/>
          <p14:tracePt t="108226" x="3435350" y="1689100"/>
          <p14:tracePt t="108243" x="3422650" y="1676400"/>
          <p14:tracePt t="108259" x="3397250" y="1670050"/>
          <p14:tracePt t="108278" x="3378200" y="1663700"/>
          <p14:tracePt t="108296" x="3346450" y="1657350"/>
          <p14:tracePt t="108311" x="3321050" y="1651000"/>
          <p14:tracePt t="108325" x="3302000" y="1651000"/>
          <p14:tracePt t="108343" x="3270250" y="1651000"/>
          <p14:tracePt t="108359" x="3257550" y="1657350"/>
          <p14:tracePt t="108375" x="3244850" y="1663700"/>
          <p14:tracePt t="108392" x="3232150" y="1676400"/>
          <p14:tracePt t="108409" x="3219450" y="1695450"/>
          <p14:tracePt t="108427" x="3206750" y="1727200"/>
          <p14:tracePt t="108441" x="3200400" y="1733550"/>
          <p14:tracePt t="108458" x="3200400" y="1746250"/>
          <p14:tracePt t="108475" x="3194050" y="1752600"/>
          <p14:tracePt t="108881" x="3194050" y="1758950"/>
          <p14:tracePt t="108890" x="3200400" y="1758950"/>
          <p14:tracePt t="108899" x="3219450" y="1765300"/>
          <p14:tracePt t="108929" x="3340100" y="1784350"/>
          <p14:tracePt t="108946" x="3403600" y="1803400"/>
          <p14:tracePt t="108962" x="3454400" y="1816100"/>
          <p14:tracePt t="108993" x="3549650" y="1854200"/>
          <p14:tracePt t="109010" x="3619500" y="1873250"/>
          <p14:tracePt t="109026" x="3676650" y="1892300"/>
          <p14:tracePt t="109060" x="3810000" y="1924050"/>
          <p14:tracePt t="109077" x="3867150" y="1930400"/>
          <p14:tracePt t="109094" x="3905250" y="1943100"/>
          <p14:tracePt t="109127" x="4000500" y="1962150"/>
          <p14:tracePt t="109145" x="4089400" y="1968500"/>
          <p14:tracePt t="109160" x="4108450" y="1968500"/>
          <p14:tracePt t="109179" x="4171950" y="1968500"/>
          <p14:tracePt t="109194" x="4203700" y="1968500"/>
          <p14:tracePt t="109211" x="4216400" y="1955800"/>
          <p14:tracePt t="109229" x="4229100" y="1955800"/>
          <p14:tracePt t="109242" x="4235450" y="1949450"/>
          <p14:tracePt t="109262" x="4241800" y="1943100"/>
          <p14:tracePt t="109276" x="4254500" y="1930400"/>
          <p14:tracePt t="109295" x="4273550" y="1917700"/>
          <p14:tracePt t="109298" x="4279900" y="1911350"/>
          <p14:tracePt t="109327" x="4324350" y="1873250"/>
          <p14:tracePt t="109344" x="4337050" y="1847850"/>
          <p14:tracePt t="109346" x="4343400" y="1828800"/>
          <p14:tracePt t="109359" x="4343400" y="1822450"/>
          <p14:tracePt t="109376" x="4343400" y="1803400"/>
          <p14:tracePt t="109393" x="4343400" y="1797050"/>
          <p14:tracePt t="109411" x="4330700" y="1790700"/>
          <p14:tracePt t="109426" x="4324350" y="1784350"/>
          <p14:tracePt t="109444" x="4298950" y="1778000"/>
          <p14:tracePt t="109460" x="4286250" y="1771650"/>
          <p14:tracePt t="109478" x="4273550" y="1771650"/>
          <p14:tracePt t="109495" x="4267200" y="1765300"/>
          <p14:tracePt t="109510" x="4254500" y="1758950"/>
          <p14:tracePt t="109526" x="4241800" y="1758950"/>
          <p14:tracePt t="109543" x="4229100" y="1752600"/>
          <p14:tracePt t="109561" x="4222750" y="1746250"/>
          <p14:tracePt t="109577" x="4203700" y="1746250"/>
          <p14:tracePt t="109594" x="4184650" y="1739900"/>
          <p14:tracePt t="109609" x="4165600" y="1733550"/>
          <p14:tracePt t="109629" x="4133850" y="1727200"/>
          <p14:tracePt t="109644" x="4121150" y="1720850"/>
          <p14:tracePt t="109663" x="4083050" y="1701800"/>
          <p14:tracePt t="109676" x="4064000" y="1695450"/>
          <p14:tracePt t="109693" x="3994150" y="1676400"/>
          <p14:tracePt t="109710" x="3968750" y="1670050"/>
          <p14:tracePt t="109727" x="3943350" y="1663700"/>
          <p14:tracePt t="109744" x="3905250" y="1657350"/>
          <p14:tracePt t="109761" x="3886200" y="1651000"/>
          <p14:tracePt t="109793" x="3841750" y="1644650"/>
          <p14:tracePt t="109812" x="3803650" y="1638300"/>
          <p14:tracePt t="109828" x="3778250" y="1638300"/>
          <p14:tracePt t="109829" x="3771900" y="1638300"/>
          <p14:tracePt t="109842" x="3765550" y="1638300"/>
          <p14:tracePt t="109860" x="3752850" y="1644650"/>
          <p14:tracePt t="109878" x="3733800" y="1663700"/>
          <p14:tracePt t="109894" x="3727450" y="1670050"/>
          <p14:tracePt t="109910" x="3721100" y="1676400"/>
          <p14:tracePt t="109927" x="3714750" y="1682750"/>
          <p14:tracePt t="109945" x="3708400" y="1695450"/>
          <p14:tracePt t="109962" x="3702050" y="1708150"/>
          <p14:tracePt t="109978" x="3695700" y="1720850"/>
          <p14:tracePt t="109994" x="3695700" y="1739900"/>
          <p14:tracePt t="110010" x="3695700" y="1758950"/>
          <p14:tracePt t="110027" x="3695700" y="1778000"/>
          <p14:tracePt t="110060" x="3721100" y="1809750"/>
          <p14:tracePt t="110077" x="3746500" y="1828800"/>
          <p14:tracePt t="110093" x="3771900" y="1847850"/>
          <p14:tracePt t="110097" x="3784600" y="1854200"/>
          <p14:tracePt t="110109" x="3797300" y="1866900"/>
          <p14:tracePt t="110111" x="3816350" y="1873250"/>
          <p14:tracePt t="110128" x="3854450" y="1885950"/>
          <p14:tracePt t="110146" x="3898900" y="1898650"/>
          <p14:tracePt t="110161" x="3956050" y="1905000"/>
          <p14:tracePt t="110193" x="4044950" y="1911350"/>
          <p14:tracePt t="110211" x="4070350" y="1911350"/>
          <p14:tracePt t="110228" x="4083050" y="1911350"/>
          <p14:tracePt t="110244" x="4089400" y="1905000"/>
          <p14:tracePt t="110261" x="4108450" y="1898650"/>
          <p14:tracePt t="110281" x="4146550" y="1879600"/>
          <p14:tracePt t="110282" x="4159250" y="1873250"/>
          <p14:tracePt t="110299" x="4184650" y="1860550"/>
          <p14:tracePt t="110310" x="4203700" y="1847850"/>
          <p14:tracePt t="110326" x="4216400" y="1835150"/>
          <p14:tracePt t="110343" x="4216400" y="1828800"/>
          <p14:tracePt t="110377" x="4222750" y="1816100"/>
          <p14:tracePt t="110396" x="4222750" y="1803400"/>
          <p14:tracePt t="110412" x="4222750" y="1790700"/>
          <p14:tracePt t="110427" x="4216400" y="1778000"/>
          <p14:tracePt t="110460" x="4197350" y="1758950"/>
          <p14:tracePt t="110478" x="4178300" y="1739900"/>
          <p14:tracePt t="110495" x="4159250" y="1727200"/>
          <p14:tracePt t="110498" x="4152900" y="1720850"/>
          <p14:tracePt t="110511" x="4146550" y="1720850"/>
          <p14:tracePt t="110527" x="4127500" y="1708150"/>
          <p14:tracePt t="110544" x="4114800" y="1708150"/>
          <p14:tracePt t="110565" x="4083050" y="1701800"/>
          <p14:tracePt t="110578" x="4076700" y="1701800"/>
          <p14:tracePt t="110597" x="4032250" y="1695450"/>
          <p14:tracePt t="110611" x="3968750" y="1682750"/>
          <p14:tracePt t="110628" x="3924300" y="1682750"/>
          <p14:tracePt t="110645" x="3879850" y="1682750"/>
          <p14:tracePt t="110661" x="3822700" y="1682750"/>
          <p14:tracePt t="110679" x="3790950" y="1689100"/>
          <p14:tracePt t="110695" x="3746500" y="1708150"/>
          <p14:tracePt t="110710" x="3727450" y="1727200"/>
          <p14:tracePt t="110727" x="3708400" y="1739900"/>
          <p14:tracePt t="110746" x="3689350" y="1765300"/>
          <p14:tracePt t="110748" x="3683000" y="1771650"/>
          <p14:tracePt t="110761" x="3683000" y="1778000"/>
          <p14:tracePt t="110777" x="3676650" y="1790700"/>
          <p14:tracePt t="110794" x="3676650" y="1803400"/>
          <p14:tracePt t="110811" x="3676650" y="1822450"/>
          <p14:tracePt t="110828" x="3676650" y="1847850"/>
          <p14:tracePt t="110861" x="3721100" y="1905000"/>
          <p14:tracePt t="110878" x="3746500" y="1924050"/>
          <p14:tracePt t="110897" x="3771900" y="1943100"/>
          <p14:tracePt t="110911" x="3803650" y="1955800"/>
          <p14:tracePt t="110927" x="3848100" y="1974850"/>
          <p14:tracePt t="110944" x="3886200" y="1981200"/>
          <p14:tracePt t="110962" x="3930650" y="1987550"/>
          <p14:tracePt t="110994" x="3994150" y="1993900"/>
          <p14:tracePt t="111015" x="4025900" y="1993900"/>
          <p14:tracePt t="111026" x="4038600" y="1987550"/>
          <p14:tracePt t="111044" x="4057650" y="1981200"/>
          <p14:tracePt t="111061" x="4070350" y="1974850"/>
          <p14:tracePt t="111080" x="4089400" y="1968500"/>
          <p14:tracePt t="111096" x="4102100" y="1968500"/>
          <p14:tracePt t="111112" x="4114800" y="1962150"/>
          <p14:tracePt t="111129" x="4127500" y="1955800"/>
          <p14:tracePt t="111144" x="4133850" y="1943100"/>
          <p14:tracePt t="111161" x="4146550" y="1930400"/>
          <p14:tracePt t="111178" x="4159250" y="1917700"/>
          <p14:tracePt t="111196" x="4171950" y="1911350"/>
          <p14:tracePt t="111213" x="4178300" y="1905000"/>
          <p14:tracePt t="111229" x="4178300" y="1898650"/>
          <p14:tracePt t="111287" x="4184650" y="1892300"/>
          <p14:tracePt t="111303" x="4184650" y="1885950"/>
          <p14:tracePt t="111312" x="4184650" y="1879600"/>
          <p14:tracePt t="111336" x="4184650" y="1873250"/>
          <p14:tracePt t="111367" x="4184650" y="1866900"/>
          <p14:tracePt t="111410" x="4184650" y="1860550"/>
          <p14:tracePt t="111529" x="4184650" y="1854200"/>
          <p14:tracePt t="111747" x="4184650" y="1860550"/>
          <p14:tracePt t="111762" x="4178300" y="1866900"/>
          <p14:tracePt t="111780" x="4178300" y="1873250"/>
          <p14:tracePt t="111798" x="4171950" y="1873250"/>
          <p14:tracePt t="111947" x="4178300" y="1873250"/>
          <p14:tracePt t="111987" x="4184650" y="1873250"/>
          <p14:tracePt t="112029" x="4191000" y="1873250"/>
          <p14:tracePt t="112038" x="4191000" y="1879600"/>
          <p14:tracePt t="112062" x="4197350" y="1905000"/>
          <p14:tracePt t="112080" x="4197350" y="1924050"/>
          <p14:tracePt t="112083" x="4197350" y="1943100"/>
          <p14:tracePt t="112095" x="4191000" y="1949450"/>
          <p14:tracePt t="112112" x="4178300" y="1974850"/>
          <p14:tracePt t="112129" x="4165600" y="2000250"/>
          <p14:tracePt t="112148" x="4140200" y="2019300"/>
          <p14:tracePt t="112163" x="4133850" y="2025650"/>
          <p14:tracePt t="112196" x="4127500" y="2032000"/>
          <p14:tracePt t="112281" x="4121150" y="2032000"/>
          <p14:tracePt t="112289" x="4114800" y="2032000"/>
          <p14:tracePt t="112297" x="4102100" y="2032000"/>
          <p14:tracePt t="112315" x="4089400" y="2032000"/>
          <p14:tracePt t="112329" x="4076700" y="2032000"/>
          <p14:tracePt t="112346" x="4070350" y="2032000"/>
          <p14:tracePt t="112379" x="4057650" y="2019300"/>
          <p14:tracePt t="112397" x="4057650" y="2012950"/>
          <p14:tracePt t="112400" x="4051300" y="2006600"/>
          <p14:tracePt t="112426" x="4051300" y="2000250"/>
          <p14:tracePt t="112435" x="4044950" y="2000250"/>
          <p14:tracePt t="112461" x="4044950" y="1993900"/>
          <p14:tracePt t="112483" x="4044950" y="1987550"/>
          <p14:tracePt t="112512" x="4044950" y="1981200"/>
          <p14:tracePt t="112532" x="4044950" y="1968500"/>
          <p14:tracePt t="112550" x="4038600" y="1962150"/>
          <p14:tracePt t="112554" x="4038600" y="1955800"/>
          <p14:tracePt t="112562" x="4038600" y="1949450"/>
          <p14:tracePt t="112579" x="4038600" y="1943100"/>
          <p14:tracePt t="112596" x="4038600" y="1936750"/>
          <p14:tracePt t="112614" x="4038600" y="1930400"/>
          <p14:tracePt t="112631" x="4038600" y="1924050"/>
          <p14:tracePt t="112634" x="4038600" y="1917700"/>
          <p14:tracePt t="112646" x="4044950" y="1917700"/>
          <p14:tracePt t="112662" x="4051300" y="1905000"/>
          <p14:tracePt t="112679" x="4057650" y="1905000"/>
          <p14:tracePt t="112697" x="4070350" y="1885950"/>
          <p14:tracePt t="112713" x="4076700" y="1879600"/>
          <p14:tracePt t="112729" x="4083050" y="1873250"/>
          <p14:tracePt t="112745" x="4089400" y="1866900"/>
          <p14:tracePt t="112763" x="4089400" y="1860550"/>
          <p14:tracePt t="112899" x="4083050" y="1854200"/>
          <p14:tracePt t="112915" x="4076700" y="1854200"/>
          <p14:tracePt t="112932" x="4070350" y="1841500"/>
          <p14:tracePt t="112948" x="4070350" y="1835150"/>
          <p14:tracePt t="113242" x="4070350" y="1841500"/>
          <p14:tracePt t="113250" x="4070350" y="1847850"/>
          <p14:tracePt t="113265" x="4070350" y="1866900"/>
          <p14:tracePt t="113284" x="4076700" y="1873250"/>
          <p14:tracePt t="113287" x="4076700" y="1879600"/>
          <p14:tracePt t="113325" x="4076700" y="1885950"/>
          <p14:tracePt t="113350" x="4076700" y="1892300"/>
          <p14:tracePt t="113366" x="4076700" y="1898650"/>
          <p14:tracePt t="113382" x="4076700" y="1911350"/>
          <p14:tracePt t="113398" x="4076700" y="1917700"/>
          <p14:tracePt t="113414" x="4076700" y="1930400"/>
          <p14:tracePt t="113519" x="4076700" y="1924050"/>
          <p14:tracePt t="113526" x="4083050" y="1924050"/>
          <p14:tracePt t="113534" x="4083050" y="1917700"/>
          <p14:tracePt t="113553" x="4102100" y="1905000"/>
          <p14:tracePt t="113564" x="4108450" y="1898650"/>
          <p14:tracePt t="113583" x="4127500" y="1879600"/>
          <p14:tracePt t="113599" x="4133850" y="1873250"/>
          <p14:tracePt t="113617" x="4133850" y="1860550"/>
          <p14:tracePt t="113639" x="4133850" y="1854200"/>
          <p14:tracePt t="113647" x="4133850" y="1847850"/>
          <p14:tracePt t="113669" x="4121150" y="1841500"/>
          <p14:tracePt t="113832" x="4114800" y="1841500"/>
          <p14:tracePt t="113856" x="4108450" y="1841500"/>
          <p14:tracePt t="113903" x="4102100" y="1841500"/>
          <p14:tracePt t="113916" x="4102100" y="1847850"/>
          <p14:tracePt t="113934" x="4095750" y="1847850"/>
          <p14:tracePt t="113949" x="4095750" y="1854200"/>
          <p14:tracePt t="113986" x="4089400" y="1854200"/>
          <p14:tracePt t="113997" x="4089400" y="1860550"/>
          <p14:tracePt t="114017" x="4089400" y="1866900"/>
          <p14:tracePt t="114031" x="4083050" y="1866900"/>
          <p14:tracePt t="114063" x="4083050" y="1873250"/>
          <p14:tracePt t="114389" x="4089400" y="1873250"/>
          <p14:tracePt t="114429" x="4095750" y="1873250"/>
          <p14:tracePt t="114439" x="4102100" y="1879600"/>
          <p14:tracePt t="114454" x="4108450" y="1885950"/>
          <p14:tracePt t="114468" x="4121150" y="1898650"/>
          <p14:tracePt t="114482" x="4133850" y="1905000"/>
          <p14:tracePt t="114497" x="4159250" y="1905000"/>
          <p14:tracePt t="114517" x="4197350" y="1905000"/>
          <p14:tracePt t="114531" x="4216400" y="1898650"/>
          <p14:tracePt t="114549" x="4248150" y="1879600"/>
          <p14:tracePt t="114564" x="4260850" y="1873250"/>
          <p14:tracePt t="114598" x="4260850" y="1866900"/>
          <p14:tracePt t="114641" x="4260850" y="1873250"/>
          <p14:tracePt t="114654" x="4254500" y="1879600"/>
          <p14:tracePt t="114684" x="4248150" y="1885950"/>
          <p14:tracePt t="114746" x="4241800" y="1885950"/>
          <p14:tracePt t="114766" x="4235450" y="1885950"/>
          <p14:tracePt t="114782" x="4222750" y="1885950"/>
          <p14:tracePt t="114798" x="4210050" y="1885950"/>
          <p14:tracePt t="114816" x="4203700" y="1885950"/>
          <p14:tracePt t="114831" x="4197350" y="1885950"/>
          <p14:tracePt t="114863" x="4191000" y="1885950"/>
          <p14:tracePt t="114896" x="4184650" y="1885950"/>
          <p14:tracePt t="115029" x="4178300" y="1892300"/>
          <p14:tracePt t="115049" x="4165600" y="1898650"/>
          <p14:tracePt t="115070" x="4159250" y="1905000"/>
          <p14:tracePt t="115086" x="4152900" y="1911350"/>
          <p14:tracePt t="115115" x="4140200" y="1924050"/>
          <p14:tracePt t="115214" x="4133850" y="1924050"/>
          <p14:tracePt t="115224" x="4127500" y="1924050"/>
          <p14:tracePt t="115232" x="4127500" y="1930400"/>
          <p14:tracePt t="115265" x="4108450" y="1930400"/>
          <p14:tracePt t="115285" x="4102100" y="1930400"/>
          <p14:tracePt t="115302" x="4095750" y="1930400"/>
          <p14:tracePt t="115323" x="4095750" y="1936750"/>
          <p14:tracePt t="115337" x="4089400" y="1936750"/>
          <p14:tracePt t="115375" x="4083050" y="1936750"/>
          <p14:tracePt t="115413" x="4076700" y="1936750"/>
          <p14:tracePt t="115460" x="4070350" y="1936750"/>
          <p14:tracePt t="115533" x="4070350" y="1943100"/>
          <p14:tracePt t="115630" x="4070350" y="1949450"/>
          <p14:tracePt t="115641" x="4064000" y="1949450"/>
          <p14:tracePt t="115671" x="4064000" y="1955800"/>
          <p14:tracePt t="115686" x="4057650" y="1955800"/>
          <p14:tracePt t="115694" x="4057650" y="1962150"/>
          <p14:tracePt t="115791" x="4057650" y="1968500"/>
          <p14:tracePt t="115969" x="4064000" y="1968500"/>
          <p14:tracePt t="115988" x="4089400" y="1962150"/>
          <p14:tracePt t="115991" x="4102100" y="1955800"/>
          <p14:tracePt t="116002" x="4114800" y="1955800"/>
          <p14:tracePt t="116019" x="4159250" y="1955800"/>
          <p14:tracePt t="116021" x="4191000" y="1955800"/>
          <p14:tracePt t="116031" x="4229100" y="1955800"/>
          <p14:tracePt t="116065" x="4356100" y="1955800"/>
          <p14:tracePt t="116083" x="4419600" y="1955800"/>
          <p14:tracePt t="116100" x="4451350" y="1955800"/>
          <p14:tracePt t="116132" x="4464050" y="1962150"/>
          <p14:tracePt t="116154" x="4470400" y="1962150"/>
          <p14:tracePt t="116167" x="4476750" y="1962150"/>
          <p14:tracePt t="116182" x="4489450" y="1962150"/>
          <p14:tracePt t="116200" x="4552950" y="1955800"/>
          <p14:tracePt t="116216" x="4578350" y="1949450"/>
          <p14:tracePt t="116233" x="4597400" y="1943100"/>
          <p14:tracePt t="116248" x="4622800" y="1936750"/>
          <p14:tracePt t="116266" x="4648200" y="1930400"/>
          <p14:tracePt t="116282" x="4667250" y="1930400"/>
          <p14:tracePt t="116299" x="4686300" y="1930400"/>
          <p14:tracePt t="116316" x="4699000" y="1930400"/>
          <p14:tracePt t="116399" x="4699000" y="1924050"/>
          <p14:tracePt t="116408" x="4692650" y="1917700"/>
          <p14:tracePt t="116419" x="4686300" y="1917700"/>
          <p14:tracePt t="116433" x="4673600" y="1917700"/>
          <p14:tracePt t="117269" x="4673600" y="1911350"/>
          <p14:tracePt t="117288" x="4673600" y="1905000"/>
          <p14:tracePt t="117295" x="4679950" y="1905000"/>
          <p14:tracePt t="117305" x="4692650" y="1898650"/>
          <p14:tracePt t="117317" x="4705350" y="1898650"/>
          <p14:tracePt t="117334" x="4711700" y="1892300"/>
          <p14:tracePt t="117351" x="4730750" y="1885950"/>
          <p14:tracePt t="117367" x="4762500" y="1879600"/>
          <p14:tracePt t="117384" x="4806950" y="1866900"/>
          <p14:tracePt t="117405" x="4889500" y="1854200"/>
          <p14:tracePt t="117416" x="4921250" y="1847850"/>
          <p14:tracePt t="117433" x="4972050" y="1841500"/>
          <p14:tracePt t="117450" x="5010150" y="1841500"/>
          <p14:tracePt t="117470" x="5035550" y="1835150"/>
          <p14:tracePt t="117485" x="5048250" y="1835150"/>
          <p14:tracePt t="117500" x="5054600" y="1835150"/>
          <p14:tracePt t="117518" x="5086350" y="1835150"/>
          <p14:tracePt t="117534" x="5105400" y="1828800"/>
          <p14:tracePt t="117550" x="5124450" y="1828800"/>
          <p14:tracePt t="117566" x="5143500" y="1822450"/>
          <p14:tracePt t="117586" x="5156200" y="1822450"/>
          <p14:tracePt t="117601" x="5175250" y="1822450"/>
          <p14:tracePt t="117618" x="5194300" y="1822450"/>
          <p14:tracePt t="117635" x="5207000" y="1828800"/>
          <p14:tracePt t="117638" x="5219700" y="1828800"/>
          <p14:tracePt t="117648" x="5226050" y="1828800"/>
          <p14:tracePt t="117667" x="5264150" y="1835150"/>
          <p14:tracePt t="117684" x="5302250" y="1835150"/>
          <p14:tracePt t="117700" x="5346700" y="1841500"/>
          <p14:tracePt t="117736" x="5607050" y="1873250"/>
          <p14:tracePt t="117755" x="5715000" y="1885950"/>
          <p14:tracePt t="117767" x="5765800" y="1892300"/>
          <p14:tracePt t="117784" x="5797550" y="1892300"/>
          <p14:tracePt t="117800" x="5803900" y="1892300"/>
          <p14:tracePt t="117822" x="5803900" y="1885950"/>
          <p14:tracePt t="117850" x="5822950" y="1879600"/>
          <p14:tracePt t="117866" x="5848350" y="1873250"/>
          <p14:tracePt t="117885" x="5918200" y="1860550"/>
          <p14:tracePt t="117917" x="5981700" y="1847850"/>
          <p14:tracePt t="117937" x="5988050" y="1841500"/>
          <p14:tracePt t="117951" x="5994400" y="1835150"/>
          <p14:tracePt t="117983" x="6007100" y="1822450"/>
          <p14:tracePt t="118001" x="6013450" y="1809750"/>
          <p14:tracePt t="118018" x="6026150" y="1797050"/>
          <p14:tracePt t="118022" x="6032500" y="1790700"/>
          <p14:tracePt t="118033" x="6038850" y="1784350"/>
          <p14:tracePt t="118050" x="6038850" y="1771650"/>
          <p14:tracePt t="118067" x="6045200" y="1765300"/>
          <p14:tracePt t="118175" x="6038850" y="1765300"/>
          <p14:tracePt t="118200" x="6032500" y="1765300"/>
          <p14:tracePt t="118209" x="6032500" y="1758950"/>
          <p14:tracePt t="118219" x="6026150" y="1758950"/>
          <p14:tracePt t="118252" x="6019800" y="1758950"/>
          <p14:tracePt t="118267" x="6013450" y="1758950"/>
          <p14:tracePt t="118283" x="6000750" y="1758950"/>
          <p14:tracePt t="118301" x="5988050" y="1752600"/>
          <p14:tracePt t="118318" x="5981700" y="1752600"/>
          <p14:tracePt t="118336" x="5975350" y="1746250"/>
          <p14:tracePt t="118350" x="5969000" y="1739900"/>
          <p14:tracePt t="118368" x="5956300" y="1733550"/>
          <p14:tracePt t="118400" x="5949950" y="1733550"/>
          <p14:tracePt t="118432" x="5943600" y="1733550"/>
          <p14:tracePt t="118514" x="5937250" y="1733550"/>
          <p14:tracePt t="118524" x="5930900" y="1733550"/>
          <p14:tracePt t="118536" x="5924550" y="1733550"/>
          <p14:tracePt t="118551" x="5918200" y="1733550"/>
          <p14:tracePt t="118584" x="5905500" y="1758950"/>
          <p14:tracePt t="118600" x="5899150" y="1771650"/>
          <p14:tracePt t="118618" x="5899150" y="1778000"/>
          <p14:tracePt t="118651" x="5899150" y="1784350"/>
          <p14:tracePt t="118710" x="5899150" y="1790700"/>
          <p14:tracePt t="118735" x="5905500" y="1797050"/>
          <p14:tracePt t="118744" x="5905500" y="1803400"/>
          <p14:tracePt t="118759" x="5905500" y="1809750"/>
          <p14:tracePt t="118771" x="5905500" y="1816100"/>
          <p14:tracePt t="118865" x="5924550" y="1822450"/>
          <p14:tracePt t="118874" x="5937250" y="1828800"/>
          <p14:tracePt t="118887" x="5994400" y="1847850"/>
          <p14:tracePt t="118901" x="6013450" y="1854200"/>
          <p14:tracePt t="118917" x="6070600" y="1873250"/>
          <p14:tracePt t="118935" x="6146800" y="1885950"/>
          <p14:tracePt t="118952" x="6184900" y="1885950"/>
          <p14:tracePt t="118968" x="6216650" y="1879600"/>
          <p14:tracePt t="118985" x="6235700" y="1873250"/>
          <p14:tracePt t="119003" x="6242050" y="1866900"/>
          <p14:tracePt t="119204" x="6235700" y="1866900"/>
          <p14:tracePt t="119214" x="6235700" y="1873250"/>
          <p14:tracePt t="119223" x="6229350" y="1873250"/>
          <p14:tracePt t="119233" x="6223000" y="1879600"/>
          <p14:tracePt t="119252" x="6216650" y="1885950"/>
          <p14:tracePt t="119271" x="6216650" y="1892300"/>
          <p14:tracePt t="119289" x="6223000" y="1911350"/>
          <p14:tracePt t="119291" x="6254750" y="1930400"/>
          <p14:tracePt t="119302" x="6286500" y="1949450"/>
          <p14:tracePt t="119322" x="6330950" y="1968500"/>
          <p14:tracePt t="119334" x="6330950" y="1974850"/>
          <p14:tracePt t="119351" x="6343650" y="1987550"/>
          <p14:tracePt t="119369" x="6350000" y="1993900"/>
          <p14:tracePt t="119384" x="6356350" y="2000250"/>
          <p14:tracePt t="119402" x="6369050" y="2000250"/>
          <p14:tracePt t="119418" x="6381750" y="2000250"/>
          <p14:tracePt t="119436" x="6413500" y="2000250"/>
          <p14:tracePt t="119452" x="6432550" y="2000250"/>
          <p14:tracePt t="119469" x="6464300" y="1993900"/>
          <p14:tracePt t="119486" x="6502400" y="1987550"/>
          <p14:tracePt t="119518" x="6553200" y="1974850"/>
          <p14:tracePt t="119536" x="6559550" y="1974850"/>
          <p14:tracePt t="119552" x="6565900" y="1974850"/>
          <p14:tracePt t="119569" x="6572250" y="1974850"/>
          <p14:tracePt t="119585" x="6584950" y="1974850"/>
          <p14:tracePt t="119604" x="6604000" y="1974850"/>
          <p14:tracePt t="119622" x="6623050" y="1974850"/>
          <p14:tracePt t="119624" x="6642100" y="1968500"/>
          <p14:tracePt t="119636" x="6648450" y="1968500"/>
          <p14:tracePt t="119652" x="6673850" y="1968500"/>
          <p14:tracePt t="119669" x="6686550" y="1968500"/>
          <p14:tracePt t="119673" x="6692900" y="1968500"/>
          <p14:tracePt t="119787" x="6699250" y="1968500"/>
          <p14:tracePt t="119795" x="6705600" y="1968500"/>
          <p14:tracePt t="119805" x="6711950" y="1962150"/>
          <p14:tracePt t="119820" x="6724650" y="1962150"/>
          <p14:tracePt t="119853" x="6750050" y="1962150"/>
          <p14:tracePt t="119873" x="6762750" y="1962150"/>
          <p14:tracePt t="119925" x="6769100" y="1955800"/>
          <p14:tracePt t="119933" x="6775450" y="1955800"/>
          <p14:tracePt t="119943" x="6781800" y="1955800"/>
          <p14:tracePt t="119954" x="6794500" y="1955800"/>
          <p14:tracePt t="119971" x="6807200" y="1955800"/>
          <p14:tracePt t="119987" x="6819900" y="1955800"/>
          <p14:tracePt t="120058" x="6819900" y="1962150"/>
          <p14:tracePt t="120066" x="6819900" y="1981200"/>
          <p14:tracePt t="120076" x="6813550" y="1987550"/>
          <p14:tracePt t="120085" x="6800850" y="2000250"/>
          <p14:tracePt t="120102" x="6775450" y="2012950"/>
          <p14:tracePt t="120120" x="6718300" y="2012950"/>
          <p14:tracePt t="120435" x="6718300" y="2006600"/>
          <p14:tracePt t="120476" x="6724650" y="2006600"/>
          <p14:tracePt t="120484" x="6731000" y="2006600"/>
          <p14:tracePt t="120492" x="6737350" y="2006600"/>
          <p14:tracePt t="120504" x="6750050" y="2006600"/>
          <p14:tracePt t="120521" x="6762750" y="2012950"/>
          <p14:tracePt t="120537" x="6769100" y="2012950"/>
          <p14:tracePt t="120552" x="6775450" y="2012950"/>
          <p14:tracePt t="120570" x="6781800" y="2000250"/>
          <p14:tracePt t="120587" x="6807200" y="1968500"/>
          <p14:tracePt t="120605" x="6845300" y="1949450"/>
          <p14:tracePt t="120621" x="6896100" y="1930400"/>
          <p14:tracePt t="120637" x="6946900" y="1917700"/>
          <p14:tracePt t="120652" x="7004050" y="1905000"/>
          <p14:tracePt t="120669" x="7054850" y="1898650"/>
          <p14:tracePt t="120686" x="7105650" y="1892300"/>
          <p14:tracePt t="120702" x="7162800" y="1885950"/>
          <p14:tracePt t="120719" x="7226300" y="1885950"/>
          <p14:tracePt t="120736" x="7302500" y="1879600"/>
          <p14:tracePt t="120755" x="7359650" y="1866900"/>
          <p14:tracePt t="120757" x="7397750" y="1860550"/>
          <p14:tracePt t="120768" x="7423150" y="1860550"/>
          <p14:tracePt t="120785" x="7461250" y="1847850"/>
          <p14:tracePt t="120802" x="7486650" y="1841500"/>
          <p14:tracePt t="120820" x="7512050" y="1835150"/>
          <p14:tracePt t="120838" x="7531100" y="1835150"/>
          <p14:tracePt t="120853" x="7562850" y="1841500"/>
          <p14:tracePt t="120871" x="7594600" y="1847850"/>
          <p14:tracePt t="120886" x="7626350" y="1854200"/>
          <p14:tracePt t="120903" x="7645400" y="1860550"/>
          <p14:tracePt t="120919" x="7658100" y="1860550"/>
          <p14:tracePt t="120937" x="7670800" y="1860550"/>
          <p14:tracePt t="120954" x="7689850" y="1860550"/>
          <p14:tracePt t="120986" x="7797800" y="1860550"/>
          <p14:tracePt t="121004" x="7867650" y="1860550"/>
          <p14:tracePt t="121021" x="7937500" y="1860550"/>
          <p14:tracePt t="121037" x="7950200" y="1860550"/>
          <p14:tracePt t="121053" x="7956550" y="1854200"/>
          <p14:tracePt t="121073" x="7956550" y="1847850"/>
          <p14:tracePt t="121087" x="7956550" y="1841500"/>
          <p14:tracePt t="121103" x="7956550" y="1835150"/>
          <p14:tracePt t="121120" x="7943850" y="1816100"/>
          <p14:tracePt t="121138" x="7943850" y="1803400"/>
          <p14:tracePt t="121153" x="7956550" y="1790700"/>
          <p14:tracePt t="121187" x="7975600" y="1758950"/>
          <p14:tracePt t="121206" x="7975600" y="1739900"/>
          <p14:tracePt t="121207" x="7975600" y="1733550"/>
          <p14:tracePt t="121221" x="7975600" y="1727200"/>
          <p14:tracePt t="121236" x="7975600" y="1714500"/>
          <p14:tracePt t="121254" x="7956550" y="1701800"/>
          <p14:tracePt t="121273" x="7918450" y="1689100"/>
          <p14:tracePt t="121290" x="7893050" y="1676400"/>
          <p14:tracePt t="121321" x="7861300" y="1663700"/>
          <p14:tracePt t="121367" x="7854950" y="1663700"/>
          <p14:tracePt t="121382" x="7848600" y="1663700"/>
          <p14:tracePt t="121390" x="7829550" y="1663700"/>
          <p14:tracePt t="121404" x="7823200" y="1663700"/>
          <p14:tracePt t="121405" x="7810500" y="1663700"/>
          <p14:tracePt t="121420" x="7797800" y="1663700"/>
          <p14:tracePt t="121454" x="7766050" y="1670050"/>
          <p14:tracePt t="121470" x="7753350" y="1670050"/>
          <p14:tracePt t="121486" x="7747000" y="1676400"/>
          <p14:tracePt t="121519" x="7734300" y="1695450"/>
          <p14:tracePt t="121537" x="7721600" y="1701800"/>
          <p14:tracePt t="121555" x="7702550" y="1714500"/>
          <p14:tracePt t="121558" x="7689850" y="1720850"/>
          <p14:tracePt t="121568" x="7683500" y="1727200"/>
          <p14:tracePt t="121586" x="7670800" y="1733550"/>
          <p14:tracePt t="121746" x="7670800" y="1739900"/>
          <p14:tracePt t="121779" x="7664450" y="1739900"/>
          <p14:tracePt t="121801" x="7664450" y="1746250"/>
          <p14:tracePt t="121827" x="7664450" y="1752600"/>
          <p14:tracePt t="121843" x="7664450" y="1758950"/>
          <p14:tracePt t="121855" x="7664450" y="1771650"/>
          <p14:tracePt t="121871" x="7664450" y="1778000"/>
          <p14:tracePt t="121888" x="7664450" y="1790700"/>
          <p14:tracePt t="121920" x="7664450" y="1797050"/>
          <p14:tracePt t="121937" x="7664450" y="1803400"/>
          <p14:tracePt t="121954" x="7664450" y="1809750"/>
          <p14:tracePt t="121958" x="7658100" y="1822450"/>
          <p14:tracePt t="121970" x="7658100" y="1841500"/>
          <p14:tracePt t="121988" x="7664450" y="1866900"/>
          <p14:tracePt t="121991" x="7670800" y="1892300"/>
          <p14:tracePt t="122003" x="7683500" y="1911350"/>
          <p14:tracePt t="122020" x="7683500" y="1924050"/>
          <p14:tracePt t="122038" x="7626350" y="1936750"/>
          <p14:tracePt t="122054" x="7607300" y="1936750"/>
          <p14:tracePt t="122394" x="7613650" y="1936750"/>
          <p14:tracePt t="122403" x="7620000" y="1936750"/>
          <p14:tracePt t="122408" x="7632700" y="1936750"/>
          <p14:tracePt t="122422" x="7651750" y="1936750"/>
          <p14:tracePt t="122438" x="7664450" y="1936750"/>
          <p14:tracePt t="122457" x="7689850" y="1917700"/>
          <p14:tracePt t="122473" x="7715250" y="1898650"/>
          <p14:tracePt t="122489" x="7759700" y="1879600"/>
          <p14:tracePt t="122505" x="7835900" y="1866900"/>
          <p14:tracePt t="122520" x="7880350" y="1860550"/>
          <p14:tracePt t="122538" x="7988300" y="1854200"/>
          <p14:tracePt t="122554" x="8045450" y="1841500"/>
          <p14:tracePt t="122586" x="8121650" y="1816100"/>
          <p14:tracePt t="122605" x="8153400" y="1797050"/>
          <p14:tracePt t="122623" x="8166100" y="1790700"/>
          <p14:tracePt t="122654" x="8229600" y="1790700"/>
          <p14:tracePt t="122674" x="8331200" y="1816100"/>
          <p14:tracePt t="122688" x="8362950" y="1822450"/>
          <p14:tracePt t="122706" x="8426450" y="1841500"/>
          <p14:tracePt t="122724" x="8439150" y="1847850"/>
          <p14:tracePt t="122740" x="8445500" y="1847850"/>
          <p14:tracePt t="122771" x="8451850" y="1841500"/>
          <p14:tracePt t="122789" x="8458200" y="1835150"/>
          <p14:tracePt t="122807" x="8470900" y="1835150"/>
          <p14:tracePt t="122820" x="8489950" y="1835150"/>
          <p14:tracePt t="122837" x="8515350" y="1835150"/>
          <p14:tracePt t="122855" x="8534400" y="1835150"/>
          <p14:tracePt t="122872" x="8540750" y="1835150"/>
          <p14:tracePt t="122875" x="8540750" y="1828800"/>
          <p14:tracePt t="122900" x="8547100" y="1828800"/>
          <p14:tracePt t="122920" x="8553450" y="1822450"/>
          <p14:tracePt t="122938" x="8566150" y="1816100"/>
          <p14:tracePt t="122955" x="8604250" y="1803400"/>
          <p14:tracePt t="122972" x="8636000" y="1803400"/>
          <p14:tracePt t="122988" x="8648700" y="1797050"/>
          <p14:tracePt t="123006" x="8655050" y="1797050"/>
          <p14:tracePt t="123031" x="8661400" y="1797050"/>
          <p14:tracePt t="123044" x="8661400" y="1790700"/>
          <p14:tracePt t="123056" x="8667750" y="1784350"/>
          <p14:tracePt t="123073" x="8674100" y="1771650"/>
          <p14:tracePt t="123089" x="8686800" y="1758950"/>
          <p14:tracePt t="123121" x="8699500" y="1733550"/>
          <p14:tracePt t="123138" x="8705850" y="1720850"/>
          <p14:tracePt t="123157" x="8705850" y="1714500"/>
          <p14:tracePt t="123188" x="8705850" y="1708150"/>
          <p14:tracePt t="123214" x="8699500" y="1708150"/>
          <p14:tracePt t="123224" x="8693150" y="1708150"/>
          <p14:tracePt t="123240" x="8686800" y="1708150"/>
          <p14:tracePt t="123255" x="8674100" y="1708150"/>
          <p14:tracePt t="123272" x="8648700" y="1708150"/>
          <p14:tracePt t="123288" x="8636000" y="1708150"/>
          <p14:tracePt t="123304" x="8623300" y="1701800"/>
          <p14:tracePt t="123356" x="8616950" y="1708150"/>
          <p14:tracePt t="123364" x="8616950" y="1714500"/>
          <p14:tracePt t="123389" x="8604250" y="1733550"/>
          <p14:tracePt t="123406" x="8597900" y="1746250"/>
          <p14:tracePt t="123421" x="8591550" y="1752600"/>
          <p14:tracePt t="123481" x="8597900" y="1758950"/>
          <p14:tracePt t="123496" x="8604250" y="1765300"/>
          <p14:tracePt t="123504" x="8610600" y="1771650"/>
          <p14:tracePt t="123526" x="8610600" y="1790700"/>
          <p14:tracePt t="123538" x="8616950" y="1803400"/>
          <p14:tracePt t="123556" x="8616950" y="1822450"/>
          <p14:tracePt t="123559" x="8616950" y="1828800"/>
          <p14:tracePt t="123570" x="8616950" y="1835150"/>
          <p14:tracePt t="123588" x="8616950" y="1841500"/>
          <p14:tracePt t="123605" x="8616950" y="1847850"/>
          <p14:tracePt t="123655" x="8610600" y="1847850"/>
          <p14:tracePt t="123663" x="8597900" y="1841500"/>
          <p14:tracePt t="123673" x="8572500" y="1828800"/>
          <p14:tracePt t="123689" x="8553450" y="1822450"/>
          <p14:tracePt t="127451" x="8559800" y="1816100"/>
          <p14:tracePt t="127460" x="8572500" y="1816100"/>
          <p14:tracePt t="127481" x="8667750" y="1816100"/>
          <p14:tracePt t="127493" x="8718550" y="1822450"/>
          <p14:tracePt t="127508" x="8788400" y="1835150"/>
          <p14:tracePt t="127526" x="8839200" y="1841500"/>
          <p14:tracePt t="127543" x="8858250" y="1841500"/>
          <p14:tracePt t="127575" x="8870950" y="1841500"/>
          <p14:tracePt t="127595" x="8877300" y="1841500"/>
          <p14:tracePt t="127609" x="8883650" y="1841500"/>
          <p14:tracePt t="127626" x="8896350" y="1835150"/>
          <p14:tracePt t="127642" x="8921750" y="1835150"/>
          <p14:tracePt t="127658" x="8966200" y="1828800"/>
          <p14:tracePt t="127675" x="9029700" y="1828800"/>
          <p14:tracePt t="127693" x="9112250" y="1841500"/>
          <p14:tracePt t="127725" x="9226550" y="1860550"/>
          <p14:tracePt t="127742" x="9245600" y="1860550"/>
          <p14:tracePt t="127759" x="9251950" y="1860550"/>
          <p14:tracePt t="127775" x="9264650" y="1860550"/>
          <p14:tracePt t="127782" x="9271000" y="1860550"/>
          <p14:tracePt t="127793" x="9296400" y="1847850"/>
          <p14:tracePt t="127810" x="9321800" y="1841500"/>
          <p14:tracePt t="127813" x="9340850" y="1835150"/>
          <p14:tracePt t="127826" x="9347200" y="1835150"/>
          <p14:tracePt t="127858" x="9385300" y="1797050"/>
          <p14:tracePt t="127861" x="9391650" y="1797050"/>
          <p14:tracePt t="127875" x="9391650" y="1784350"/>
          <p14:tracePt t="127894" x="9391650" y="1771650"/>
          <p14:tracePt t="127907" x="9391650" y="1758950"/>
          <p14:tracePt t="127925" x="9385300" y="1746250"/>
          <p14:tracePt t="127943" x="9385300" y="1720850"/>
          <p14:tracePt t="127961" x="9385300" y="1708150"/>
          <p14:tracePt t="127964" x="9378950" y="1689100"/>
          <p14:tracePt t="127975" x="9378950" y="1682750"/>
          <p14:tracePt t="127990" x="9372600" y="1663700"/>
          <p14:tracePt t="128008" x="9353550" y="1644650"/>
          <p14:tracePt t="128026" x="9340850" y="1638300"/>
          <p14:tracePt t="128042" x="9321800" y="1631950"/>
          <p14:tracePt t="128060" x="9283700" y="1619250"/>
          <p14:tracePt t="128076" x="9245600" y="1619250"/>
          <p14:tracePt t="128094" x="9220200" y="1612900"/>
          <p14:tracePt t="128109" x="9175750" y="1606550"/>
          <p14:tracePt t="128127" x="9137650" y="1593850"/>
          <p14:tracePt t="128142" x="9086850" y="1587500"/>
          <p14:tracePt t="128158" x="9061450" y="1593850"/>
          <p14:tracePt t="128176" x="9029700" y="1606550"/>
          <p14:tracePt t="128193" x="9017000" y="1612900"/>
          <p14:tracePt t="128210" x="9010650" y="1625600"/>
          <p14:tracePt t="128226" x="9010650" y="1644650"/>
          <p14:tracePt t="128242" x="9010650" y="1663700"/>
          <p14:tracePt t="128259" x="9010650" y="1682750"/>
          <p14:tracePt t="128275" x="9017000" y="1708150"/>
          <p14:tracePt t="128292" x="9036050" y="1739900"/>
          <p14:tracePt t="128313" x="9067800" y="1771650"/>
          <p14:tracePt t="128328" x="9080500" y="1790700"/>
          <p14:tracePt t="128342" x="9105900" y="1803400"/>
          <p14:tracePt t="128359" x="9124950" y="1816100"/>
          <p14:tracePt t="128378" x="9137650" y="1822450"/>
          <p14:tracePt t="128393" x="9150350" y="1828800"/>
          <p14:tracePt t="128564" x="9144000" y="1828800"/>
          <p14:tracePt t="128577" x="9137650" y="1828800"/>
          <p14:tracePt t="128594" x="9137650" y="1835150"/>
          <p14:tracePt t="128614" x="9124950" y="1835150"/>
          <p14:tracePt t="128643" x="9118600" y="1835150"/>
          <p14:tracePt t="128719" x="9112250" y="1835150"/>
          <p14:tracePt t="128768" x="9105900" y="1828800"/>
          <p14:tracePt t="128787" x="9105900" y="1822450"/>
          <p14:tracePt t="128797" x="9105900" y="1816100"/>
          <p14:tracePt t="128815" x="9105900" y="1803400"/>
          <p14:tracePt t="128817" x="9105900" y="1797050"/>
          <p14:tracePt t="128827" x="9105900" y="1790700"/>
          <p14:tracePt t="128860" x="9105900" y="1765300"/>
          <p14:tracePt t="128879" x="9105900" y="1758950"/>
          <p14:tracePt t="128893" x="9105900" y="1752600"/>
          <p14:tracePt t="128910" x="9105900" y="1746250"/>
          <p14:tracePt t="128976" x="9105900" y="1752600"/>
          <p14:tracePt t="128986" x="9099550" y="1758950"/>
          <p14:tracePt t="129010" x="9093200" y="1765300"/>
          <p14:tracePt t="129035" x="9093200" y="1771650"/>
          <p14:tracePt t="129089" x="9086850" y="1771650"/>
          <p14:tracePt t="129109" x="9080500" y="1771650"/>
          <p14:tracePt t="134208" x="9074150" y="1771650"/>
          <p14:tracePt t="134216" x="9067800" y="1765300"/>
          <p14:tracePt t="134235" x="9036050" y="1746250"/>
          <p14:tracePt t="134239" x="9004300" y="1746250"/>
          <p14:tracePt t="134246" x="8972550" y="1746250"/>
          <p14:tracePt t="134262" x="8921750" y="1746250"/>
          <p14:tracePt t="134282" x="8896350" y="1746250"/>
          <p14:tracePt t="134340" x="8883650" y="1746250"/>
          <p14:tracePt t="134347" x="8877300" y="1746250"/>
          <p14:tracePt t="134364" x="8782050" y="1727200"/>
          <p14:tracePt t="134381" x="8604250" y="1708150"/>
          <p14:tracePt t="134398" x="8356600" y="1708150"/>
          <p14:tracePt t="134415" x="8039100" y="1708150"/>
          <p14:tracePt t="134430" x="7740650" y="1714500"/>
          <p14:tracePt t="134463" x="7251700" y="1733550"/>
          <p14:tracePt t="134466" x="7175500" y="1733550"/>
          <p14:tracePt t="134482" x="7042150" y="1739900"/>
          <p14:tracePt t="134498" x="6921500" y="1739900"/>
          <p14:tracePt t="134532" x="6699250" y="1739900"/>
          <p14:tracePt t="134548" x="6616700" y="1739900"/>
          <p14:tracePt t="134564" x="6584950" y="1739900"/>
          <p14:tracePt t="134598" x="6578600" y="1739900"/>
          <p14:tracePt t="134614" x="6572250" y="1739900"/>
          <p14:tracePt t="134631" x="6527800" y="1746250"/>
          <p14:tracePt t="134647" x="6419850" y="1765300"/>
          <p14:tracePt t="134664" x="6292850" y="1778000"/>
          <p14:tracePt t="134682" x="6203950" y="1784350"/>
          <p14:tracePt t="134698" x="6146800" y="1784350"/>
          <p14:tracePt t="134714" x="6121400" y="1790700"/>
          <p14:tracePt t="134731" x="6108700" y="1790700"/>
          <p14:tracePt t="134751" x="6070600" y="1803400"/>
          <p14:tracePt t="134783" x="5994400" y="1835150"/>
          <p14:tracePt t="134798" x="5956300" y="1854200"/>
          <p14:tracePt t="134814" x="5911850" y="1866900"/>
          <p14:tracePt t="134833" x="5886450" y="1879600"/>
          <p14:tracePt t="134865" x="5873750" y="1885950"/>
          <p14:tracePt t="134885" x="5867400" y="1885950"/>
          <p14:tracePt t="134887" x="5861050" y="1885950"/>
          <p14:tracePt t="134899" x="5854700" y="1892300"/>
          <p14:tracePt t="134915" x="5842000" y="1892300"/>
          <p14:tracePt t="135283" x="5842000" y="1898650"/>
          <p14:tracePt t="135296" x="5842000" y="1905000"/>
          <p14:tracePt t="135370" x="5842000" y="1911350"/>
          <p14:tracePt t="135382" x="5842000" y="1917700"/>
          <p14:tracePt t="135402" x="5822950" y="1955800"/>
          <p14:tracePt t="135416" x="5810250" y="1968500"/>
          <p14:tracePt t="135432" x="5791200" y="1993900"/>
          <p14:tracePt t="135451" x="5772150" y="2025650"/>
          <p14:tracePt t="135466" x="5765800" y="2038350"/>
          <p14:tracePt t="135482" x="5759450" y="2051050"/>
          <p14:tracePt t="135498" x="5759450" y="2063750"/>
          <p14:tracePt t="135515" x="5759450" y="2082800"/>
          <p14:tracePt t="135533" x="5753100" y="2101850"/>
          <p14:tracePt t="135549" x="5740400" y="2139950"/>
          <p14:tracePt t="135582" x="5734050" y="2203450"/>
          <p14:tracePt t="135599" x="5727700" y="2222500"/>
          <p14:tracePt t="135617" x="5727700" y="2228850"/>
          <p14:tracePt t="135619" x="5727700" y="2235200"/>
          <p14:tracePt t="135649" x="5727700" y="2241550"/>
          <p14:tracePt t="135672" x="5727700" y="2247900"/>
          <p14:tracePt t="135682" x="5727700" y="2254250"/>
          <p14:tracePt t="135698" x="5721350" y="2260600"/>
          <p14:tracePt t="135715" x="5702300" y="2279650"/>
          <p14:tracePt t="135732" x="5689600" y="2292350"/>
          <p14:tracePt t="135736" x="5683250" y="2292350"/>
          <p14:tracePt t="135749" x="5676900" y="2298700"/>
          <p14:tracePt t="135765" x="5670550" y="2305050"/>
          <p14:tracePt t="135815" x="5664200" y="2311400"/>
          <p14:tracePt t="135823" x="5657850" y="2311400"/>
          <p14:tracePt t="135848" x="5638800" y="2324100"/>
          <p14:tracePt t="135865" x="5607050" y="2343150"/>
          <p14:tracePt t="135883" x="5588000" y="2349500"/>
          <p14:tracePt t="135899" x="5581650" y="2355850"/>
          <p14:tracePt t="135983" x="5575300" y="2355850"/>
          <p14:tracePt t="136002" x="5562600" y="2362200"/>
          <p14:tracePt t="136012" x="5556250" y="2368550"/>
          <p14:tracePt t="136017" x="5543550" y="2374900"/>
          <p14:tracePt t="136033" x="5518150" y="2381250"/>
          <p14:tracePt t="136066" x="5492750" y="2387600"/>
          <p14:tracePt t="136169" x="5486400" y="2381250"/>
          <p14:tracePt t="136179" x="5486400" y="2374900"/>
          <p14:tracePt t="136191" x="5480050" y="2362200"/>
          <p14:tracePt t="136197" x="5473700" y="2355850"/>
          <p14:tracePt t="136217" x="5467350" y="2343150"/>
          <p14:tracePt t="136249" x="5448300" y="2336800"/>
          <p14:tracePt t="136266" x="5422900" y="2355850"/>
          <p14:tracePt t="136282" x="5384800" y="2368550"/>
          <p14:tracePt t="136316" x="5308600" y="2368550"/>
          <p14:tracePt t="136335" x="5289550" y="2368550"/>
          <p14:tracePt t="136336" x="5283200" y="2362200"/>
          <p14:tracePt t="136349" x="5276850" y="2362200"/>
          <p14:tracePt t="136366" x="5251450" y="2349500"/>
          <p14:tracePt t="136382" x="5207000" y="2343150"/>
          <p14:tracePt t="136400" x="5080000" y="2330450"/>
          <p14:tracePt t="136417" x="4921250" y="2305050"/>
          <p14:tracePt t="136433" x="4781550" y="2279650"/>
          <p14:tracePt t="136449" x="4654550" y="2254250"/>
          <p14:tracePt t="136466" x="4559300" y="2235200"/>
          <p14:tracePt t="136484" x="4521200" y="2228850"/>
          <p14:tracePt t="136502" x="4489450" y="2228850"/>
          <p14:tracePt t="136514" x="4438650" y="2228850"/>
          <p14:tracePt t="136533" x="4343400" y="2235200"/>
          <p14:tracePt t="136551" x="4241800" y="2235200"/>
          <p14:tracePt t="136554" x="4184650" y="2235200"/>
          <p14:tracePt t="136566" x="4102100" y="2235200"/>
          <p14:tracePt t="136582" x="3981450" y="2235200"/>
          <p14:tracePt t="136599" x="3841750" y="2241550"/>
          <p14:tracePt t="136618" x="3702050" y="2247900"/>
          <p14:tracePt t="136633" x="3587750" y="2266950"/>
          <p14:tracePt t="136650" x="3479800" y="2279650"/>
          <p14:tracePt t="136666" x="3340100" y="2298700"/>
          <p14:tracePt t="136684" x="3225800" y="2311400"/>
          <p14:tracePt t="136716" x="3054350" y="2330450"/>
          <p14:tracePt t="136734" x="3028950" y="2330450"/>
          <p14:tracePt t="136751" x="3022600" y="2330450"/>
          <p14:tracePt t="136957" x="3022600" y="2324100"/>
          <p14:tracePt t="136965" x="3028950" y="2324100"/>
          <p14:tracePt t="136985" x="3035300" y="2305050"/>
          <p14:tracePt t="137075" x="3041650" y="2305050"/>
          <p14:tracePt t="137087" x="3041650" y="2298700"/>
          <p14:tracePt t="137117" x="3060700" y="2273300"/>
          <p14:tracePt t="137136" x="3079750" y="2254250"/>
          <p14:tracePt t="137137" x="3092450" y="2241550"/>
          <p14:tracePt t="137149" x="3124200" y="2222500"/>
          <p14:tracePt t="137167" x="3155950" y="2203450"/>
          <p14:tracePt t="137184" x="3200400" y="2184400"/>
          <p14:tracePt t="137188" x="3213100" y="2178050"/>
          <p14:tracePt t="137202" x="3232150" y="2171700"/>
          <p14:tracePt t="137218" x="3251200" y="2165350"/>
          <p14:tracePt t="137234" x="3263900" y="2165350"/>
          <p14:tracePt t="137250" x="3270250" y="2165350"/>
          <p14:tracePt t="137266" x="3282950" y="2165350"/>
          <p14:tracePt t="137283" x="3289300" y="2165350"/>
          <p14:tracePt t="137300" x="3314700" y="2171700"/>
          <p14:tracePt t="137317" x="3340100" y="2178050"/>
          <p14:tracePt t="137333" x="3365500" y="2184400"/>
          <p14:tracePt t="137350" x="3397250" y="2184400"/>
          <p14:tracePt t="137368" x="3422650" y="2184400"/>
          <p14:tracePt t="137384" x="3448050" y="2184400"/>
          <p14:tracePt t="137401" x="3473450" y="2178050"/>
          <p14:tracePt t="137402" x="3486150" y="2178050"/>
          <p14:tracePt t="137415" x="3492500" y="2171700"/>
          <p14:tracePt t="137433" x="3505200" y="2171700"/>
          <p14:tracePt t="137450" x="3517900" y="2171700"/>
          <p14:tracePt t="137468" x="3536950" y="2165350"/>
          <p14:tracePt t="137484" x="3549650" y="2165350"/>
          <p14:tracePt t="137516" x="3568700" y="2159000"/>
          <p14:tracePt t="137533" x="3581400" y="2159000"/>
          <p14:tracePt t="137551" x="3594100" y="2159000"/>
          <p14:tracePt t="137584" x="3613150" y="2159000"/>
          <p14:tracePt t="137602" x="3638550" y="2159000"/>
          <p14:tracePt t="137603" x="3651250" y="2159000"/>
          <p14:tracePt t="137617" x="3663950" y="2159000"/>
          <p14:tracePt t="137633" x="3695700" y="2165350"/>
          <p14:tracePt t="137650" x="3714750" y="2165350"/>
          <p14:tracePt t="137667" x="3727450" y="2171700"/>
          <p14:tracePt t="137684" x="3733800" y="2171700"/>
          <p14:tracePt t="137716" x="3740150" y="2171700"/>
          <p14:tracePt t="137734" x="3746500" y="2171700"/>
          <p14:tracePt t="137755" x="3746500" y="2178050"/>
          <p14:tracePt t="137783" x="3746500" y="2184400"/>
          <p14:tracePt t="137805" x="3746500" y="2190750"/>
          <p14:tracePt t="137990" x="3752850" y="2190750"/>
          <p14:tracePt t="138054" x="3752850" y="2184400"/>
          <p14:tracePt t="138063" x="3759200" y="2184400"/>
          <p14:tracePt t="138073" x="3765550" y="2178050"/>
          <p14:tracePt t="138083" x="3778250" y="2159000"/>
          <p14:tracePt t="138101" x="3803650" y="2146300"/>
          <p14:tracePt t="138135" x="3917950" y="2089150"/>
          <p14:tracePt t="138157" x="4076700" y="2076450"/>
          <p14:tracePt t="138169" x="4140200" y="2076450"/>
          <p14:tracePt t="138184" x="4260850" y="2082800"/>
          <p14:tracePt t="138203" x="4381500" y="2095500"/>
          <p14:tracePt t="138207" x="4425950" y="2095500"/>
          <p14:tracePt t="138218" x="4476750" y="2101850"/>
          <p14:tracePt t="138234" x="4533900" y="2114550"/>
          <p14:tracePt t="138250" x="4552950" y="2120900"/>
          <p14:tracePt t="138267" x="4559300" y="2120900"/>
          <p14:tracePt t="138350" x="4565650" y="2120900"/>
          <p14:tracePt t="138359" x="4565650" y="2127250"/>
          <p14:tracePt t="138375" x="4572000" y="2133600"/>
          <p14:tracePt t="138457" x="4578350" y="2133600"/>
          <p14:tracePt t="138465" x="4584700" y="2133600"/>
          <p14:tracePt t="138473" x="4591050" y="2133600"/>
          <p14:tracePt t="138488" x="4616450" y="2127250"/>
          <p14:tracePt t="138505" x="4635500" y="2120900"/>
          <p14:tracePt t="138517" x="4648200" y="2120900"/>
          <p14:tracePt t="138534" x="4673600" y="2108200"/>
          <p14:tracePt t="138554" x="4718050" y="2095500"/>
          <p14:tracePt t="138560" x="4730750" y="2089150"/>
          <p14:tracePt t="138584" x="4743450" y="2076450"/>
          <p14:tracePt t="138602" x="4743450" y="2070100"/>
          <p14:tracePt t="138620" x="4743450" y="2057400"/>
          <p14:tracePt t="138652" x="4730750" y="2044700"/>
          <p14:tracePt t="138670" x="4724400" y="2032000"/>
          <p14:tracePt t="138685" x="4711700" y="2019300"/>
          <p14:tracePt t="138701" x="4705350" y="2012950"/>
          <p14:tracePt t="138717" x="4699000" y="2012950"/>
          <p14:tracePt t="138734" x="4692650" y="2006600"/>
          <p14:tracePt t="138751" x="4679950" y="2006600"/>
          <p14:tracePt t="138784" x="4641850" y="2006600"/>
          <p14:tracePt t="138801" x="4629150" y="2006600"/>
          <p14:tracePt t="138824" x="4629150" y="2012950"/>
          <p14:tracePt t="138835" x="4641850" y="2025650"/>
          <p14:tracePt t="138838" x="4654550" y="2032000"/>
          <p14:tracePt t="138851" x="4667250" y="2044700"/>
          <p14:tracePt t="138867" x="4699000" y="2063750"/>
          <p14:tracePt t="138885" x="4749800" y="2082800"/>
          <p14:tracePt t="138902" x="4813300" y="2095500"/>
          <p14:tracePt t="138919" x="4851400" y="2095500"/>
          <p14:tracePt t="138937" x="4883150" y="2101850"/>
          <p14:tracePt t="138951" x="4927600" y="2108200"/>
          <p14:tracePt t="138968" x="4959350" y="2114550"/>
          <p14:tracePt t="138988" x="4978400" y="2114550"/>
          <p14:tracePt t="138990" x="4997450" y="2114550"/>
          <p14:tracePt t="139001" x="5003800" y="2114550"/>
          <p14:tracePt t="139017" x="5016500" y="2114550"/>
          <p14:tracePt t="139036" x="5022850" y="2114550"/>
          <p14:tracePt t="139056" x="5029200" y="2114550"/>
          <p14:tracePt t="139248" x="5029200" y="2120900"/>
          <p14:tracePt t="139258" x="5035550" y="2120900"/>
          <p14:tracePt t="139268" x="5067300" y="2133600"/>
          <p14:tracePt t="139287" x="5156200" y="2152650"/>
          <p14:tracePt t="139305" x="5251450" y="2165350"/>
          <p14:tracePt t="139321" x="5308600" y="2165350"/>
          <p14:tracePt t="139339" x="5353050" y="2165350"/>
          <p14:tracePt t="139351" x="5372100" y="2165350"/>
          <p14:tracePt t="139427" x="5378450" y="2165350"/>
          <p14:tracePt t="139452" x="5403850" y="2165350"/>
          <p14:tracePt t="139473" x="5435600" y="2165350"/>
          <p14:tracePt t="139475" x="5454650" y="2171700"/>
          <p14:tracePt t="139486" x="5461000" y="2171700"/>
          <p14:tracePt t="139502" x="5473700" y="2171700"/>
          <p14:tracePt t="139517" x="5486400" y="2171700"/>
          <p14:tracePt t="139535" x="5492750" y="2178050"/>
          <p14:tracePt t="139553" x="5524500" y="2190750"/>
          <p14:tracePt t="139568" x="5537200" y="2197100"/>
          <p14:tracePt t="139586" x="5556250" y="2203450"/>
          <p14:tracePt t="139602" x="5562600" y="2203450"/>
          <p14:tracePt t="139618" x="5575300" y="2203450"/>
          <p14:tracePt t="139636" x="5588000" y="2197100"/>
          <p14:tracePt t="139652" x="5613400" y="2190750"/>
          <p14:tracePt t="139670" x="5626100" y="2184400"/>
          <p14:tracePt t="139683" x="5645150" y="2171700"/>
          <p14:tracePt t="139704" x="5651500" y="2171700"/>
          <p14:tracePt t="139725" x="5651500" y="2165350"/>
          <p14:tracePt t="139741" x="5657850" y="2165350"/>
          <p14:tracePt t="139928" x="5670550" y="2165350"/>
          <p14:tracePt t="139936" x="5676900" y="2165350"/>
          <p14:tracePt t="139952" x="5740400" y="2165350"/>
          <p14:tracePt t="139985" x="5969000" y="2190750"/>
          <p14:tracePt t="140002" x="6064250" y="2203450"/>
          <p14:tracePt t="140018" x="6127750" y="2203450"/>
          <p14:tracePt t="140035" x="6165850" y="2203450"/>
          <p14:tracePt t="140089" x="6172200" y="2209800"/>
          <p14:tracePt t="140103" x="6178550" y="2216150"/>
          <p14:tracePt t="140111" x="6184900" y="2216150"/>
          <p14:tracePt t="140117" x="6191250" y="2216150"/>
          <p14:tracePt t="140137" x="6197600" y="2216150"/>
          <p14:tracePt t="140154" x="6203950" y="2216150"/>
          <p14:tracePt t="140185" x="6229350" y="2216150"/>
          <p14:tracePt t="140204" x="6242050" y="2209800"/>
          <p14:tracePt t="140220" x="6261100" y="2203450"/>
          <p14:tracePt t="140252" x="6324600" y="2178050"/>
          <p14:tracePt t="140269" x="6356350" y="2165350"/>
          <p14:tracePt t="140289" x="6388100" y="2146300"/>
          <p14:tracePt t="140319" x="6413500" y="2133600"/>
          <p14:tracePt t="140336" x="6457950" y="2120900"/>
          <p14:tracePt t="140355" x="6527800" y="2108200"/>
          <p14:tracePt t="140369" x="6623050" y="2089150"/>
          <p14:tracePt t="140386" x="6737350" y="2089150"/>
          <p14:tracePt t="140403" x="6838950" y="2082800"/>
          <p14:tracePt t="140421" x="6902450" y="2076450"/>
          <p14:tracePt t="140423" x="6908800" y="2076450"/>
          <p14:tracePt t="140435" x="6915150" y="2076450"/>
          <p14:tracePt t="140452" x="6921500" y="2076450"/>
          <p14:tracePt t="140470" x="6927850" y="2076450"/>
          <p14:tracePt t="140486" x="6934200" y="2089150"/>
          <p14:tracePt t="140503" x="6959600" y="2101850"/>
          <p14:tracePt t="140519" x="6991350" y="2114550"/>
          <p14:tracePt t="140535" x="7029450" y="2127250"/>
          <p14:tracePt t="140553" x="7054850" y="2127250"/>
          <p14:tracePt t="140586" x="7067550" y="2127250"/>
          <p14:tracePt t="140612" x="7073900" y="2127250"/>
          <p14:tracePt t="140737" x="7080250" y="2127250"/>
          <p14:tracePt t="140802" x="7086600" y="2127250"/>
          <p14:tracePt t="140891" x="7092950" y="2127250"/>
          <p14:tracePt t="140919" x="7099300" y="2120900"/>
          <p14:tracePt t="141015" x="7105650" y="2127250"/>
          <p14:tracePt t="141025" x="7112000" y="2133600"/>
          <p14:tracePt t="141059" x="7194550" y="2152650"/>
          <p14:tracePt t="141062" x="7200900" y="2152650"/>
          <p14:tracePt t="141070" x="7219950" y="2159000"/>
          <p14:tracePt t="141088" x="7245350" y="2159000"/>
          <p14:tracePt t="141104" x="7264400" y="2171700"/>
          <p14:tracePt t="141119" x="7277100" y="2178050"/>
          <p14:tracePt t="141137" x="7289800" y="2190750"/>
          <p14:tracePt t="141155" x="7302500" y="2203450"/>
          <p14:tracePt t="141186" x="7321550" y="2209800"/>
          <p14:tracePt t="141216" x="7327900" y="2209800"/>
          <p14:tracePt t="141238" x="7340600" y="2203450"/>
          <p14:tracePt t="141256" x="7353300" y="2190750"/>
          <p14:tracePt t="141270" x="7359650" y="2184400"/>
          <p14:tracePt t="141286" x="7359650" y="2178050"/>
          <p14:tracePt t="141356" x="7359650" y="2171700"/>
          <p14:tracePt t="141389" x="7359650" y="2165350"/>
          <p14:tracePt t="141467" x="7359650" y="2171700"/>
          <p14:tracePt t="141490" x="7359650" y="2178050"/>
          <p14:tracePt t="141505" x="7353300" y="2178050"/>
          <p14:tracePt t="141576" x="7346950" y="2184400"/>
          <p14:tracePt t="141592" x="7346950" y="2190750"/>
          <p14:tracePt t="141600" x="7340600" y="2190750"/>
          <p14:tracePt t="141914" x="7340600" y="2184400"/>
          <p14:tracePt t="141925" x="7346950" y="2184400"/>
          <p14:tracePt t="141938" x="7346950" y="2178050"/>
          <p14:tracePt t="141958" x="7359650" y="2171700"/>
          <p14:tracePt t="141960" x="7366000" y="2171700"/>
          <p14:tracePt t="141971" x="7372350" y="2165350"/>
          <p14:tracePt t="141987" x="7391400" y="2159000"/>
          <p14:tracePt t="142005" x="7404100" y="2159000"/>
          <p14:tracePt t="142009" x="7416800" y="2152650"/>
          <p14:tracePt t="142020" x="7423150" y="2152650"/>
          <p14:tracePt t="142256" x="7423150" y="2146300"/>
          <p14:tracePt t="142273" x="7423150" y="2133600"/>
          <p14:tracePt t="142281" x="7416800" y="2127250"/>
          <p14:tracePt t="142290" x="7416800" y="2108200"/>
          <p14:tracePt t="142320" x="7404100" y="2032000"/>
          <p14:tracePt t="142339" x="7391400" y="2000250"/>
          <p14:tracePt t="142363" x="7378700" y="1974850"/>
          <p14:tracePt t="142433" x="7372350" y="1974850"/>
          <p14:tracePt t="142461" x="7366000" y="1974850"/>
          <p14:tracePt t="142489" x="7359650" y="1974850"/>
          <p14:tracePt t="142513" x="7353300" y="1974850"/>
          <p14:tracePt t="142531" x="7346950" y="1981200"/>
          <p14:tracePt t="142546" x="7340600" y="1987550"/>
          <p14:tracePt t="142554" x="7340600" y="1993900"/>
          <p14:tracePt t="142571" x="7340600" y="2000250"/>
          <p14:tracePt t="142592" x="7340600" y="2006600"/>
          <p14:tracePt t="142620" x="7340600" y="2012950"/>
          <p14:tracePt t="142633" x="7340600" y="2019300"/>
          <p14:tracePt t="142640" x="7340600" y="2025650"/>
          <p14:tracePt t="142657" x="7340600" y="2044700"/>
          <p14:tracePt t="142671" x="7340600" y="2057400"/>
          <p14:tracePt t="142688" x="7340600" y="2095500"/>
          <p14:tracePt t="142705" x="7334250" y="2120900"/>
          <p14:tracePt t="142720" x="7334250" y="2133600"/>
          <p14:tracePt t="142739" x="7334250" y="2152650"/>
          <p14:tracePt t="142756" x="7334250" y="2159000"/>
          <p14:tracePt t="142901" x="7327900" y="2159000"/>
          <p14:tracePt t="142934" x="7321550" y="2159000"/>
          <p14:tracePt t="142958" x="7315200" y="2159000"/>
          <p14:tracePt t="143368" x="7315200" y="2152650"/>
          <p14:tracePt t="143377" x="7308850" y="2146300"/>
          <p14:tracePt t="143393" x="7302500" y="2133600"/>
          <p14:tracePt t="143406" x="7302500" y="2108200"/>
          <p14:tracePt t="143423" x="7302500" y="2095500"/>
          <p14:tracePt t="145898" x="7296150" y="2095500"/>
          <p14:tracePt t="145908" x="7289800" y="2095500"/>
          <p14:tracePt t="145928" x="7283450" y="2095500"/>
          <p14:tracePt t="145971" x="7289800" y="2095500"/>
          <p14:tracePt t="146067" x="7296150" y="2089150"/>
          <p14:tracePt t="146077" x="7308850" y="2082800"/>
          <p14:tracePt t="146095" x="7366000" y="2063750"/>
          <p14:tracePt t="146105" x="7410450" y="2051050"/>
          <p14:tracePt t="146125" x="7607300" y="2019300"/>
          <p14:tracePt t="146146" x="7785100" y="2012950"/>
          <p14:tracePt t="146158" x="7854950" y="2012950"/>
          <p14:tracePt t="146190" x="8108950" y="2032000"/>
          <p14:tracePt t="146208" x="8223250" y="2051050"/>
          <p14:tracePt t="146227" x="8305800" y="2070100"/>
          <p14:tracePt t="146242" x="8318500" y="2070100"/>
          <p14:tracePt t="146259" x="8324850" y="2070100"/>
          <p14:tracePt t="146274" x="8337550" y="2070100"/>
          <p14:tracePt t="146290" x="8343900" y="2070100"/>
          <p14:tracePt t="146324" x="8375650" y="2070100"/>
          <p14:tracePt t="146341" x="8394700" y="2070100"/>
          <p14:tracePt t="146359" x="8413750" y="2076450"/>
          <p14:tracePt t="146375" x="8439150" y="2082800"/>
          <p14:tracePt t="146392" x="8464550" y="2089150"/>
          <p14:tracePt t="146409" x="8502650" y="2095500"/>
          <p14:tracePt t="146411" x="8521700" y="2108200"/>
          <p14:tracePt t="146425" x="8547100" y="2114550"/>
          <p14:tracePt t="146442" x="8604250" y="2127250"/>
          <p14:tracePt t="146458" x="8648700" y="2133600"/>
          <p14:tracePt t="146459" x="8661400" y="2139950"/>
          <p14:tracePt t="146474" x="8674100" y="2139950"/>
          <p14:tracePt t="146491" x="8686800" y="2139950"/>
          <p14:tracePt t="146540" x="8693150" y="2139950"/>
          <p14:tracePt t="146550" x="8705850" y="2139950"/>
          <p14:tracePt t="146558" x="8724900" y="2139950"/>
          <p14:tracePt t="146591" x="8794750" y="2139950"/>
          <p14:tracePt t="146608" x="8813800" y="2139950"/>
          <p14:tracePt t="146626" x="8826500" y="2133600"/>
          <p14:tracePt t="146703" x="8832850" y="2133600"/>
          <p14:tracePt t="146712" x="8839200" y="2133600"/>
          <p14:tracePt t="146727" x="8877300" y="2127250"/>
          <p14:tracePt t="146741" x="8902700" y="2127250"/>
          <p14:tracePt t="146759" x="8934450" y="2127250"/>
          <p14:tracePt t="146774" x="8940800" y="2127250"/>
          <p14:tracePt t="146825" x="8947150" y="2120900"/>
          <p14:tracePt t="146833" x="8959850" y="2120900"/>
          <p14:tracePt t="146841" x="8997950" y="2120900"/>
          <p14:tracePt t="146858" x="9118600" y="2120900"/>
          <p14:tracePt t="146875" x="9283700" y="2120900"/>
          <p14:tracePt t="146878" x="9378950" y="2120900"/>
          <p14:tracePt t="146891" x="9448800" y="2127250"/>
          <p14:tracePt t="146908" x="9594850" y="2133600"/>
          <p14:tracePt t="146924" x="9683750" y="2139950"/>
          <p14:tracePt t="146942" x="9709150" y="2139950"/>
          <p14:tracePt t="146958" x="9715500" y="2139950"/>
          <p14:tracePt t="147074" x="9721850" y="2139950"/>
          <p14:tracePt t="147084" x="9728200" y="2139950"/>
          <p14:tracePt t="147091" x="9734550" y="2139950"/>
          <p14:tracePt t="147108" x="9740900" y="2139950"/>
          <p14:tracePt t="147249" x="9734550" y="2139950"/>
          <p14:tracePt t="147257" x="9728200" y="2139950"/>
          <p14:tracePt t="149970" x="9740900" y="2139950"/>
          <p14:tracePt t="149977" x="9753600" y="2139950"/>
          <p14:tracePt t="149995" x="9766300" y="2139950"/>
          <p14:tracePt t="150148" x="9766300" y="2146300"/>
          <p14:tracePt t="150157" x="9759950" y="2146300"/>
          <p14:tracePt t="150176" x="9753600" y="2146300"/>
          <p14:tracePt t="150194" x="9747250" y="2152650"/>
          <p14:tracePt t="150215" x="9740900" y="2152650"/>
          <p14:tracePt t="150218" x="9734550" y="2152650"/>
          <p14:tracePt t="150246" x="9721850" y="2146300"/>
          <p14:tracePt t="150266" x="9696450" y="2133600"/>
          <p14:tracePt t="150268" x="9683750" y="2133600"/>
          <p14:tracePt t="150278" x="9645650" y="2133600"/>
          <p14:tracePt t="150295" x="9569450" y="2139950"/>
          <p14:tracePt t="150301" x="9518650" y="2139950"/>
          <p14:tracePt t="150329" x="9410700" y="2139950"/>
          <p14:tracePt t="150333" x="9398000" y="2139950"/>
          <p14:tracePt t="150343" x="9366250" y="2133600"/>
          <p14:tracePt t="150360" x="9340850" y="2133600"/>
          <p14:tracePt t="150378" x="9309100" y="2133600"/>
          <p14:tracePt t="150396" x="9232900" y="2133600"/>
          <p14:tracePt t="150411" x="9175750" y="2133600"/>
          <p14:tracePt t="150428" x="9080500" y="2133600"/>
          <p14:tracePt t="150444" x="9010650" y="2133600"/>
          <p14:tracePt t="150463" x="8940800" y="2133600"/>
          <p14:tracePt t="150477" x="8877300" y="2133600"/>
          <p14:tracePt t="150495" x="8813800" y="2133600"/>
          <p14:tracePt t="150527" x="8756650" y="2133600"/>
          <p14:tracePt t="150545" x="8693150" y="2133600"/>
          <p14:tracePt t="150562" x="8591550" y="2139950"/>
          <p14:tracePt t="150594" x="8305800" y="2146300"/>
          <p14:tracePt t="150613" x="8166100" y="2139950"/>
          <p14:tracePt t="150615" x="8102600" y="2133600"/>
          <p14:tracePt t="150628" x="8013700" y="2120900"/>
          <p14:tracePt t="150644" x="7899400" y="2108200"/>
          <p14:tracePt t="150662" x="7747000" y="2101850"/>
          <p14:tracePt t="150679" x="7664450" y="2101850"/>
          <p14:tracePt t="150695" x="7569200" y="2089150"/>
          <p14:tracePt t="150711" x="7473950" y="2070100"/>
          <p14:tracePt t="150727" x="7359650" y="2038350"/>
          <p14:tracePt t="150746" x="7264400" y="2012950"/>
          <p14:tracePt t="150778" x="7035800" y="1949450"/>
          <p14:tracePt t="150796" x="6953250" y="1930400"/>
          <p14:tracePt t="150798" x="6902450" y="1924050"/>
          <p14:tracePt t="150811" x="6870700" y="1924050"/>
          <p14:tracePt t="150827" x="6807200" y="1917700"/>
          <p14:tracePt t="150844" x="6731000" y="1917700"/>
          <p14:tracePt t="150861" x="6667500" y="1924050"/>
          <p14:tracePt t="150880" x="6565900" y="1930400"/>
          <p14:tracePt t="150895" x="6521450" y="1936750"/>
          <p14:tracePt t="150910" x="6489700" y="1943100"/>
          <p14:tracePt t="150928" x="6432550" y="1955800"/>
          <p14:tracePt t="150946" x="6407150" y="1968500"/>
          <p14:tracePt t="150961" x="6394450" y="1974850"/>
          <p14:tracePt t="150994" x="6356350" y="1993900"/>
          <p14:tracePt t="151011" x="6324600" y="2000250"/>
          <p14:tracePt t="151030" x="6242050" y="2006600"/>
          <p14:tracePt t="151033" x="6184900" y="2006600"/>
          <p14:tracePt t="151045" x="6121400" y="2006600"/>
          <p14:tracePt t="151061" x="5981700" y="2006600"/>
          <p14:tracePt t="151078" x="5842000" y="2012950"/>
          <p14:tracePt t="151095" x="5689600" y="2012950"/>
          <p14:tracePt t="151110" x="5588000" y="2019300"/>
          <p14:tracePt t="151129" x="5492750" y="2025650"/>
          <p14:tracePt t="151145" x="5403850" y="2038350"/>
          <p14:tracePt t="151163" x="5213350" y="2070100"/>
          <p14:tracePt t="151181" x="5073650" y="2095500"/>
          <p14:tracePt t="151195" x="4940300" y="2120900"/>
          <p14:tracePt t="151212" x="4826000" y="2146300"/>
          <p14:tracePt t="151245" x="4686300" y="2197100"/>
          <p14:tracePt t="151263" x="4629150" y="2235200"/>
          <p14:tracePt t="151265" x="4584700" y="2260600"/>
          <p14:tracePt t="151276" x="4552950" y="2279650"/>
          <p14:tracePt t="151294" x="4457700" y="2317750"/>
          <p14:tracePt t="151312" x="4356100" y="2343150"/>
          <p14:tracePt t="151329" x="4273550" y="2362200"/>
          <p14:tracePt t="151345" x="4222750" y="2374900"/>
          <p14:tracePt t="151362" x="4203700" y="2381250"/>
          <p14:tracePt t="151395" x="4171950" y="2393950"/>
          <p14:tracePt t="151412" x="4051300" y="2438400"/>
          <p14:tracePt t="151429" x="3968750" y="2470150"/>
          <p14:tracePt t="151446" x="3892550" y="2489200"/>
          <p14:tracePt t="151461" x="3854450" y="2501900"/>
          <p14:tracePt t="151479" x="3822700" y="2514600"/>
          <p14:tracePt t="151497" x="3797300" y="2527300"/>
          <p14:tracePt t="151511" x="3765550" y="2540000"/>
          <p14:tracePt t="151528" x="3727450" y="2552700"/>
          <p14:tracePt t="151532" x="3708400" y="2559050"/>
          <p14:tracePt t="151545" x="3676650" y="2571750"/>
          <p14:tracePt t="151562" x="3619500" y="2590800"/>
          <p14:tracePt t="151578" x="3549650" y="2609850"/>
          <p14:tracePt t="151596" x="3473450" y="2622550"/>
          <p14:tracePt t="151612" x="3441700" y="2628900"/>
          <p14:tracePt t="151646" x="3429000" y="2641600"/>
          <p14:tracePt t="151662" x="3416300" y="2654300"/>
          <p14:tracePt t="151679" x="3397250" y="2673350"/>
          <p14:tracePt t="151695" x="3371850" y="2686050"/>
          <p14:tracePt t="151728" x="3359150" y="2692400"/>
          <p14:tracePt t="151744" x="3352800" y="2692400"/>
          <p14:tracePt t="151763" x="3352800" y="2686050"/>
          <p14:tracePt t="151795" x="3295650" y="2641600"/>
          <p14:tracePt t="151815" x="3194050" y="2622550"/>
          <p14:tracePt t="151818" x="3136900" y="2616200"/>
          <p14:tracePt t="151829" x="3067050" y="2603500"/>
          <p14:tracePt t="151845" x="2933700" y="2578100"/>
          <p14:tracePt t="151862" x="2819400" y="2552700"/>
          <p14:tracePt t="151879" x="2736850" y="2520950"/>
          <p14:tracePt t="151897" x="2698750" y="2501900"/>
          <p14:tracePt t="151912" x="2654300" y="2482850"/>
          <p14:tracePt t="151916" x="2635250" y="2470150"/>
          <p14:tracePt t="151933" x="2571750" y="2451100"/>
          <p14:tracePt t="151948" x="2501900" y="2432050"/>
          <p14:tracePt t="151962" x="2482850" y="2432050"/>
          <p14:tracePt t="151979" x="2470150" y="2425700"/>
          <p14:tracePt t="151996" x="2470150" y="2413000"/>
          <p14:tracePt t="152012" x="2482850" y="2406650"/>
          <p14:tracePt t="152045" x="2540000" y="2400300"/>
          <p14:tracePt t="152123" x="2546350" y="2400300"/>
          <p14:tracePt t="152131" x="2559050" y="2400300"/>
          <p14:tracePt t="152149" x="2597150" y="2393950"/>
          <p14:tracePt t="152164" x="2641600" y="2393950"/>
          <p14:tracePt t="152196" x="2679700" y="2393950"/>
          <p14:tracePt t="152214" x="2686050" y="2393950"/>
          <p14:tracePt t="152230" x="2698750" y="2400300"/>
          <p14:tracePt t="152247" x="2711450" y="2406650"/>
          <p14:tracePt t="152250" x="2717800" y="2406650"/>
          <p14:tracePt t="152262" x="2724150" y="2406650"/>
          <p14:tracePt t="152278" x="2762250" y="2413000"/>
          <p14:tracePt t="152296" x="2794000" y="2413000"/>
          <p14:tracePt t="152312" x="2825750" y="2413000"/>
          <p14:tracePt t="152331" x="2838450" y="2419350"/>
          <p14:tracePt t="152347" x="2844800" y="2419350"/>
          <p14:tracePt t="152421" x="2851150" y="2419350"/>
          <p14:tracePt t="152446" x="2876550" y="2419350"/>
          <p14:tracePt t="152467" x="2895600" y="2419350"/>
          <p14:tracePt t="152485" x="2901950" y="2419350"/>
          <p14:tracePt t="152541" x="2908300" y="2419350"/>
          <p14:tracePt t="152550" x="2921000" y="2419350"/>
          <p14:tracePt t="152567" x="2959100" y="2419350"/>
          <p14:tracePt t="152582" x="2997200" y="2413000"/>
          <p14:tracePt t="152599" x="3009900" y="2413000"/>
          <p14:tracePt t="152613" x="3009900" y="2419350"/>
          <p14:tracePt t="152629" x="3009900" y="2425700"/>
          <p14:tracePt t="152719" x="3016250" y="2425700"/>
          <p14:tracePt t="152727" x="3016250" y="2432050"/>
          <p14:tracePt t="152741" x="3016250" y="2438400"/>
          <p14:tracePt t="152751" x="3016250" y="2444750"/>
          <p14:tracePt t="152781" x="3016250" y="2451100"/>
          <p14:tracePt t="152823" x="3009900" y="2444750"/>
          <p14:tracePt t="152833" x="3003550" y="2438400"/>
          <p14:tracePt t="152849" x="2997200" y="2419350"/>
          <p14:tracePt t="152864" x="2984500" y="2400300"/>
          <p14:tracePt t="153678" x="2990850" y="2393950"/>
          <p14:tracePt t="153688" x="3022600" y="2387600"/>
          <p14:tracePt t="153701" x="3117850" y="2374900"/>
          <p14:tracePt t="153712" x="3194050" y="2355850"/>
          <p14:tracePt t="153730" x="3346450" y="2336800"/>
          <p14:tracePt t="153749" x="3632200" y="2305050"/>
          <p14:tracePt t="153766" x="3854450" y="2298700"/>
          <p14:tracePt t="153798" x="4362450" y="2279650"/>
          <p14:tracePt t="153819" x="4533900" y="2279650"/>
          <p14:tracePt t="153820" x="4603750" y="2279650"/>
          <p14:tracePt t="153828" x="4654550" y="2279650"/>
          <p14:tracePt t="153863" x="4794250" y="2279650"/>
          <p14:tracePt t="153881" x="4832350" y="2279650"/>
          <p14:tracePt t="153898" x="4883150" y="2279650"/>
          <p14:tracePt t="153913" x="4927600" y="2279650"/>
          <p14:tracePt t="153930" x="4946650" y="2279650"/>
          <p14:tracePt t="153948" x="4953000" y="2273300"/>
          <p14:tracePt t="153980" x="4972050" y="2273300"/>
          <p14:tracePt t="153997" x="5029200" y="2279650"/>
          <p14:tracePt t="154015" x="5118100" y="2292350"/>
          <p14:tracePt t="154031" x="5289550" y="2311400"/>
          <p14:tracePt t="154047" x="5518150" y="2349500"/>
          <p14:tracePt t="154065" x="5734050" y="2387600"/>
          <p14:tracePt t="154082" x="5886450" y="2406650"/>
          <p14:tracePt t="154086" x="5937250" y="2419350"/>
          <p14:tracePt t="154097" x="5962650" y="2419350"/>
          <p14:tracePt t="154114" x="6007100" y="2432050"/>
          <p14:tracePt t="154130" x="6019800" y="2438400"/>
          <p14:tracePt t="154148" x="6026150" y="2438400"/>
          <p14:tracePt t="154513" x="6026150" y="2444750"/>
          <p14:tracePt t="154521" x="6026150" y="2451100"/>
          <p14:tracePt t="154534" x="6026150" y="2457450"/>
          <p14:tracePt t="154551" x="6026150" y="2463800"/>
          <p14:tracePt t="154782" x="6032500" y="2463800"/>
          <p14:tracePt t="154790" x="6032500" y="2457450"/>
          <p14:tracePt t="154801" x="6038850" y="2451100"/>
          <p14:tracePt t="154816" x="6045200" y="2444750"/>
          <p14:tracePt t="154847" x="6051550" y="2438400"/>
          <p14:tracePt t="155366" x="6057900" y="2432050"/>
          <p14:tracePt t="155382" x="6057900" y="2425700"/>
          <p14:tracePt t="155390" x="6057900" y="2419350"/>
          <p14:tracePt t="155406" x="6057900" y="2413000"/>
          <p14:tracePt t="155420" x="6064250" y="2406650"/>
          <p14:tracePt t="155433" x="6070600" y="2406650"/>
          <p14:tracePt t="155450" x="6089650" y="2400300"/>
          <p14:tracePt t="155466" x="6127750" y="2400300"/>
          <p14:tracePt t="155485" x="6203950" y="2400300"/>
          <p14:tracePt t="155516" x="6457950" y="2406650"/>
          <p14:tracePt t="155536" x="6616700" y="2419350"/>
          <p14:tracePt t="155547" x="6775450" y="2425700"/>
          <p14:tracePt t="155566" x="6877050" y="2425700"/>
          <p14:tracePt t="155586" x="6978650" y="2425700"/>
          <p14:tracePt t="155599" x="7048500" y="2425700"/>
          <p14:tracePt t="155615" x="7112000" y="2425700"/>
          <p14:tracePt t="155648" x="7137400" y="2425700"/>
          <p14:tracePt t="155664" x="7143750" y="2425700"/>
          <p14:tracePt t="155682" x="7150100" y="2425700"/>
          <p14:tracePt t="155700" x="7169150" y="2425700"/>
          <p14:tracePt t="155716" x="7200900" y="2432050"/>
          <p14:tracePt t="155735" x="7245350" y="2451100"/>
          <p14:tracePt t="155750" x="7270750" y="2457450"/>
          <p14:tracePt t="155766" x="7289800" y="2463800"/>
          <p14:tracePt t="155782" x="7315200" y="2470150"/>
          <p14:tracePt t="155799" x="7346950" y="2476500"/>
          <p14:tracePt t="155816" x="7385050" y="2476500"/>
          <p14:tracePt t="155833" x="7416800" y="2476500"/>
          <p14:tracePt t="155849" x="7442200" y="2476500"/>
          <p14:tracePt t="155867" x="7473950" y="2476500"/>
          <p14:tracePt t="155883" x="7537450" y="2476500"/>
          <p14:tracePt t="155916" x="7620000" y="2463800"/>
          <p14:tracePt t="155933" x="7639050" y="2451100"/>
          <p14:tracePt t="155936" x="7651750" y="2444750"/>
          <p14:tracePt t="155947" x="7658100" y="2438400"/>
          <p14:tracePt t="155965" x="7664450" y="2425700"/>
          <p14:tracePt t="156052" x="7670800" y="2425700"/>
          <p14:tracePt t="156087" x="7677150" y="2419350"/>
          <p14:tracePt t="156103" x="7683500" y="2413000"/>
          <p14:tracePt t="156118" x="7683500" y="2406650"/>
          <p14:tracePt t="156143" x="7683500" y="2400300"/>
          <p14:tracePt t="156178" x="7683500" y="2393950"/>
          <p14:tracePt t="156192" x="7696200" y="2387600"/>
          <p14:tracePt t="156202" x="7708900" y="2387600"/>
          <p14:tracePt t="156217" x="7791450" y="2381250"/>
          <p14:tracePt t="156232" x="7905750" y="2381250"/>
          <p14:tracePt t="156249" x="8083550" y="2393950"/>
          <p14:tracePt t="156267" x="8274050" y="2425700"/>
          <p14:tracePt t="156270" x="8343900" y="2432050"/>
          <p14:tracePt t="156281" x="8407400" y="2444750"/>
          <p14:tracePt t="156315" x="8496300" y="2457450"/>
          <p14:tracePt t="156333" x="8521700" y="2476500"/>
          <p14:tracePt t="156349" x="8528050" y="2489200"/>
          <p14:tracePt t="156367" x="8540750" y="2501900"/>
          <p14:tracePt t="156383" x="8540750" y="2508250"/>
          <p14:tracePt t="157665" x="8540750" y="2501900"/>
          <p14:tracePt t="157682" x="8540750" y="2495550"/>
          <p14:tracePt t="157692" x="8540750" y="2489200"/>
          <p14:tracePt t="157703" x="8540750" y="2482850"/>
          <p14:tracePt t="157735" x="8534400" y="2470150"/>
          <p14:tracePt t="157751" x="8534400" y="2463800"/>
          <p14:tracePt t="157785" x="8528050" y="2457450"/>
          <p14:tracePt t="157803" x="8528050" y="2451100"/>
          <p14:tracePt t="157819" x="8528050" y="2444750"/>
          <p14:tracePt t="157851" x="8528050" y="2425700"/>
          <p14:tracePt t="157871" x="8528050" y="2419350"/>
          <p14:tracePt t="157874" x="8528050" y="2413000"/>
          <p14:tracePt t="157892" x="8528050" y="2406650"/>
          <p14:tracePt t="157917" x="8528050" y="2400300"/>
          <p14:tracePt t="157936" x="8534400" y="2400300"/>
          <p14:tracePt t="157938" x="8534400" y="2393950"/>
          <p14:tracePt t="157956" x="8540750" y="2393950"/>
          <p14:tracePt t="157985" x="8547100" y="2387600"/>
          <p14:tracePt t="158001" x="8553450" y="2381250"/>
          <p14:tracePt t="158018" x="8566150" y="2368550"/>
          <p14:tracePt t="158035" x="8572500" y="2355850"/>
          <p14:tracePt t="158051" x="8572500" y="2343150"/>
          <p14:tracePt t="158069" x="8578850" y="2336800"/>
          <p14:tracePt t="158082" x="8585200" y="2324100"/>
          <p14:tracePt t="158408" x="8585200" y="2317750"/>
          <p14:tracePt t="158418" x="8585200" y="2311400"/>
          <p14:tracePt t="158452" x="8585200" y="2298700"/>
          <p14:tracePt t="158472" x="8585200" y="2286000"/>
          <p14:tracePt t="158489" x="8585200" y="2279650"/>
          <p14:tracePt t="158534" x="8585200" y="2273300"/>
          <p14:tracePt t="158552" x="8585200" y="2266950"/>
          <p14:tracePt t="158560" x="8578850" y="2266950"/>
          <p14:tracePt t="158567" x="8578850" y="2260600"/>
          <p14:tracePt t="158584" x="8578850" y="2254250"/>
          <p14:tracePt t="158626" x="8585200" y="2254250"/>
          <p14:tracePt t="158658" x="8591550" y="2254250"/>
          <p14:tracePt t="158674" x="8597900" y="2254250"/>
          <p14:tracePt t="158685" x="8604250" y="2254250"/>
          <p14:tracePt t="158687" x="8610600" y="2254250"/>
          <p14:tracePt t="158717" x="8616950" y="2254250"/>
          <p14:tracePt t="158734" x="8629650" y="2254250"/>
          <p14:tracePt t="158752" x="8648700" y="2241550"/>
          <p14:tracePt t="158768" x="8667750" y="2222500"/>
          <p14:tracePt t="158785" x="8693150" y="2190750"/>
          <p14:tracePt t="158802" x="8705850" y="2152650"/>
          <p14:tracePt t="158817" x="8705850" y="2114550"/>
          <p14:tracePt t="158851" x="8705850" y="2032000"/>
          <p14:tracePt t="158869" x="8705850" y="1987550"/>
          <p14:tracePt t="158886" x="8705850" y="1924050"/>
          <p14:tracePt t="158889" x="8680450" y="1841500"/>
          <p14:tracePt t="158902" x="8661400" y="1809750"/>
          <p14:tracePt t="158917" x="8616950" y="1714500"/>
          <p14:tracePt t="158934" x="8578850" y="1631950"/>
          <p14:tracePt t="158951" x="8534400" y="1549400"/>
          <p14:tracePt t="158968" x="8496300" y="1485900"/>
          <p14:tracePt t="158985" x="8445500" y="1428750"/>
          <p14:tracePt t="159002" x="8401050" y="1403350"/>
          <p14:tracePt t="159018" x="8356600" y="1377950"/>
          <p14:tracePt t="159035" x="8286750" y="1352550"/>
          <p14:tracePt t="159052" x="8204200" y="1327150"/>
          <p14:tracePt t="159069" x="8108950" y="1301750"/>
          <p14:tracePt t="159084" x="8026400" y="1289050"/>
          <p14:tracePt t="159102" x="7950200" y="1282700"/>
          <p14:tracePt t="159120" x="7899400" y="1276350"/>
          <p14:tracePt t="159136" x="7867650" y="1276350"/>
          <p14:tracePt t="159138" x="7835900" y="1270000"/>
          <p14:tracePt t="159152" x="7810500" y="1270000"/>
          <p14:tracePt t="159167" x="7747000" y="1257300"/>
          <p14:tracePt t="159188" x="7588250" y="1231900"/>
          <p14:tracePt t="159204" x="7473950" y="1212850"/>
          <p14:tracePt t="159218" x="7429500" y="1206500"/>
          <p14:tracePt t="159234" x="7346950" y="1200150"/>
          <p14:tracePt t="159252" x="7245350" y="1200150"/>
          <p14:tracePt t="159269" x="7213600" y="1200150"/>
          <p14:tracePt t="159288" x="7188200" y="1212850"/>
          <p14:tracePt t="159301" x="7143750" y="1231900"/>
          <p14:tracePt t="159319" x="7048500" y="1257300"/>
          <p14:tracePt t="159335" x="6902450" y="1289050"/>
          <p14:tracePt t="159351" x="6781800" y="1301750"/>
          <p14:tracePt t="159369" x="6661150" y="1320800"/>
          <p14:tracePt t="159386" x="6584950" y="1339850"/>
          <p14:tracePt t="159387" x="6559550" y="1346200"/>
          <p14:tracePt t="159401" x="6546850" y="1346200"/>
          <p14:tracePt t="159418" x="6540500" y="1352550"/>
          <p14:tracePt t="159435" x="6540500" y="1358900"/>
          <p14:tracePt t="159453" x="6546850" y="1384300"/>
          <p14:tracePt t="159468" x="6553200" y="1397000"/>
          <p14:tracePt t="159488" x="6553200" y="1460500"/>
          <p14:tracePt t="159502" x="6534150" y="1498600"/>
          <p14:tracePt t="159519" x="6515100" y="1536700"/>
          <p14:tracePt t="159537" x="6508750" y="1568450"/>
          <p14:tracePt t="159552" x="6502400" y="1600200"/>
          <p14:tracePt t="159569" x="6502400" y="1619250"/>
          <p14:tracePt t="159585" x="6515100" y="1651000"/>
          <p14:tracePt t="159602" x="6540500" y="1682750"/>
          <p14:tracePt t="159622" x="6629400" y="1733550"/>
          <p14:tracePt t="159634" x="6648450" y="1739900"/>
          <p14:tracePt t="159652" x="6743700" y="1771650"/>
          <p14:tracePt t="159655" x="6775450" y="1778000"/>
          <p14:tracePt t="159669" x="6807200" y="1790700"/>
          <p14:tracePt t="159686" x="6883400" y="1816100"/>
          <p14:tracePt t="159702" x="6921500" y="1835150"/>
          <p14:tracePt t="159719" x="6946900" y="1854200"/>
          <p14:tracePt t="159736" x="6965950" y="1866900"/>
          <p14:tracePt t="159754" x="6978650" y="1873250"/>
          <p14:tracePt t="159785" x="6985000" y="1879600"/>
          <p14:tracePt t="159873" x="6991350" y="1885950"/>
          <p14:tracePt t="159881" x="7004050" y="1892300"/>
          <p14:tracePt t="159888" x="7016750" y="1898650"/>
          <p14:tracePt t="159901" x="7029450" y="1905000"/>
          <p14:tracePt t="159918" x="7035800" y="1905000"/>
          <p14:tracePt t="159935" x="7042150" y="1905000"/>
          <p14:tracePt t="159951" x="7048500" y="1905000"/>
          <p14:tracePt t="159969" x="7054850" y="1911350"/>
          <p14:tracePt t="160051" x="7061200" y="1911350"/>
          <p14:tracePt t="160060" x="7061200" y="1917700"/>
          <p14:tracePt t="160072" x="7067550" y="1917700"/>
          <p14:tracePt t="160075" x="7067550" y="1924050"/>
          <p14:tracePt t="160086" x="7073900" y="1924050"/>
          <p14:tracePt t="160103" x="7073900" y="1930400"/>
          <p14:tracePt t="160159" x="7073900" y="1924050"/>
          <p14:tracePt t="160167" x="7080250" y="1924050"/>
          <p14:tracePt t="160175" x="7080250" y="1917700"/>
          <p14:tracePt t="160362" x="7080250" y="1911350"/>
          <p14:tracePt t="160660" x="7086600" y="1905000"/>
          <p14:tracePt t="160668" x="7092950" y="1905000"/>
          <p14:tracePt t="160674" x="7105650" y="1898650"/>
          <p14:tracePt t="160687" x="7118350" y="1892300"/>
          <p14:tracePt t="160703" x="7156450" y="1873250"/>
          <p14:tracePt t="160719" x="7194550" y="1841500"/>
          <p14:tracePt t="160738" x="7245350" y="1778000"/>
          <p14:tracePt t="160751" x="7251700" y="1752600"/>
          <p14:tracePt t="160786" x="7289800" y="1587500"/>
          <p14:tracePt t="160803" x="7289800" y="1524000"/>
          <p14:tracePt t="160819" x="7289800" y="1454150"/>
          <p14:tracePt t="160852" x="7270750" y="1339850"/>
          <p14:tracePt t="160870" x="7245350" y="1289050"/>
          <p14:tracePt t="160888" x="7213600" y="1244600"/>
          <p14:tracePt t="160891" x="7200900" y="1231900"/>
          <p14:tracePt t="160903" x="7181850" y="1219200"/>
          <p14:tracePt t="160918" x="7156450" y="1200150"/>
          <p14:tracePt t="160936" x="7143750" y="1187450"/>
          <p14:tracePt t="160953" x="7124700" y="1181100"/>
          <p14:tracePt t="160986" x="7092950" y="1187450"/>
          <p14:tracePt t="161004" x="7042150" y="1212850"/>
          <p14:tracePt t="161021" x="7010400" y="1231900"/>
          <p14:tracePt t="161053" x="6965950" y="1257300"/>
          <p14:tracePt t="161069" x="6946900" y="1263650"/>
          <p14:tracePt t="161087" x="6940550" y="1270000"/>
          <p14:tracePt t="161119" x="6934200" y="1289050"/>
          <p14:tracePt t="161137" x="6921500" y="1308100"/>
          <p14:tracePt t="161153" x="6915150" y="1314450"/>
          <p14:tracePt t="167420" x="6915150" y="1308100"/>
          <p14:tracePt t="167428" x="6908800" y="1301750"/>
          <p14:tracePt t="167459" x="6756400" y="1187450"/>
          <p14:tracePt t="167480" x="6635750" y="1162050"/>
          <p14:tracePt t="167497" x="6515100" y="1162050"/>
          <p14:tracePt t="167499" x="6483350" y="1162050"/>
          <p14:tracePt t="167509" x="6457950" y="1162050"/>
          <p14:tracePt t="167525" x="6445250" y="1162050"/>
          <p14:tracePt t="167581" x="6438900" y="1149350"/>
          <p14:tracePt t="167588" x="6419850" y="1130300"/>
          <p14:tracePt t="167598" x="6394450" y="1098550"/>
          <p14:tracePt t="167606" x="6343650" y="1041400"/>
          <p14:tracePt t="167625" x="6229350" y="920750"/>
          <p14:tracePt t="167642" x="6140450" y="806450"/>
          <p14:tracePt t="167645" x="6115050" y="768350"/>
          <p14:tracePt t="167658" x="6096000" y="736600"/>
          <p14:tracePt t="167675" x="6076950" y="704850"/>
          <p14:tracePt t="167716" x="6076950" y="698500"/>
          <p14:tracePt t="167733" x="6076950" y="692150"/>
          <p14:tracePt t="167743" x="6076950" y="685800"/>
          <p14:tracePt t="167760" x="6057900" y="641350"/>
          <p14:tracePt t="167791" x="6032500" y="615950"/>
          <p14:tracePt t="167839" x="6032500" y="622300"/>
          <p14:tracePt t="167847" x="6032500" y="635000"/>
          <p14:tracePt t="167862" x="6032500" y="660400"/>
          <p14:tracePt t="167876" x="6032500" y="692150"/>
          <p14:tracePt t="167896" x="6026150" y="736600"/>
          <p14:tracePt t="167910" x="6026150" y="787400"/>
          <p14:tracePt t="167929" x="6045200" y="863600"/>
          <p14:tracePt t="167944" x="6076950" y="939800"/>
          <p14:tracePt t="167962" x="6083300" y="990600"/>
          <p14:tracePt t="167979" x="6083300" y="1028700"/>
          <p14:tracePt t="167981" x="6083300" y="1047750"/>
          <p14:tracePt t="167995" x="6083300" y="1066800"/>
          <p14:tracePt t="168009" x="6076950" y="1092200"/>
          <p14:tracePt t="168025" x="6076950" y="1123950"/>
          <p14:tracePt t="168042" x="6108700" y="1162050"/>
          <p14:tracePt t="168060" x="6165850" y="1200150"/>
          <p14:tracePt t="168063" x="6197600" y="1212850"/>
          <p14:tracePt t="168076" x="6216650" y="1219200"/>
          <p14:tracePt t="168092" x="6267450" y="1231900"/>
          <p14:tracePt t="168109" x="6280150" y="1231900"/>
          <p14:tracePt t="168127" x="6299200" y="1212850"/>
          <p14:tracePt t="168144" x="6350000" y="1181100"/>
          <p14:tracePt t="168161" x="6419850" y="1149350"/>
          <p14:tracePt t="168176" x="6546850" y="1117600"/>
          <p14:tracePt t="168192" x="6692900" y="1085850"/>
          <p14:tracePt t="168209" x="6800850" y="1066800"/>
          <p14:tracePt t="168227" x="6851650" y="1047750"/>
          <p14:tracePt t="168259" x="6902450" y="1022350"/>
          <p14:tracePt t="168277" x="6940550" y="1022350"/>
          <p14:tracePt t="168280" x="6965950" y="1022350"/>
          <p14:tracePt t="168292" x="6997700" y="1022350"/>
          <p14:tracePt t="168312" x="7169150" y="1041400"/>
          <p14:tracePt t="168325" x="7232650" y="1054100"/>
          <p14:tracePt t="168342" x="7346950" y="1066800"/>
          <p14:tracePt t="168363" x="7429500" y="1073150"/>
          <p14:tracePt t="168377" x="7448550" y="1073150"/>
          <p14:tracePt t="168392" x="7467600" y="1085850"/>
          <p14:tracePt t="168410" x="7486650" y="1092200"/>
          <p14:tracePt t="168443" x="7537450" y="1111250"/>
          <p14:tracePt t="168461" x="7550150" y="1111250"/>
          <p14:tracePt t="168475" x="7562850" y="1104900"/>
          <p14:tracePt t="168494" x="7569200" y="1085850"/>
          <p14:tracePt t="168526" x="7569200" y="1041400"/>
          <p14:tracePt t="168543" x="7562850" y="1016000"/>
          <p14:tracePt t="168562" x="7543800" y="984250"/>
          <p14:tracePt t="168576" x="7531100" y="971550"/>
          <p14:tracePt t="168593" x="7499350" y="952500"/>
          <p14:tracePt t="168595" x="7461250" y="939800"/>
          <p14:tracePt t="168609" x="7442200" y="933450"/>
          <p14:tracePt t="168626" x="7353300" y="914400"/>
          <p14:tracePt t="168659" x="7245350" y="914400"/>
          <p14:tracePt t="168677" x="7188200" y="914400"/>
          <p14:tracePt t="168695" x="7124700" y="914400"/>
          <p14:tracePt t="168699" x="7086600" y="914400"/>
          <p14:tracePt t="168708" x="7073900" y="914400"/>
          <p14:tracePt t="168726" x="7042150" y="914400"/>
          <p14:tracePt t="168743" x="7023100" y="914400"/>
          <p14:tracePt t="168759" x="7016750" y="920750"/>
          <p14:tracePt t="168776" x="6978650" y="939800"/>
          <p14:tracePt t="168793" x="6915150" y="965200"/>
          <p14:tracePt t="168811" x="6838950" y="984250"/>
          <p14:tracePt t="168827" x="6788150" y="1009650"/>
          <p14:tracePt t="168843" x="6775450" y="1028700"/>
          <p14:tracePt t="168860" x="6775450" y="1054100"/>
          <p14:tracePt t="168877" x="6775450" y="1066800"/>
          <p14:tracePt t="168894" x="6781800" y="1085850"/>
          <p14:tracePt t="168926" x="6794500" y="1130300"/>
          <p14:tracePt t="168945" x="6800850" y="1149350"/>
          <p14:tracePt t="168948" x="6807200" y="1168400"/>
          <p14:tracePt t="168960" x="6819900" y="1181100"/>
          <p14:tracePt t="168976" x="6858000" y="1206500"/>
          <p14:tracePt t="168993" x="6896100" y="1219200"/>
          <p14:tracePt t="169009" x="6940550" y="1231900"/>
          <p14:tracePt t="169026" x="6965950" y="1231900"/>
          <p14:tracePt t="169059" x="7016750" y="1231900"/>
          <p14:tracePt t="169077" x="7048500" y="1238250"/>
          <p14:tracePt t="169094" x="7131050" y="1250950"/>
          <p14:tracePt t="169126" x="7327900" y="1282700"/>
          <p14:tracePt t="169143" x="7391400" y="1282700"/>
          <p14:tracePt t="169160" x="7423150" y="1282700"/>
          <p14:tracePt t="169176" x="7448550" y="1282700"/>
          <p14:tracePt t="169193" x="7473950" y="1282700"/>
          <p14:tracePt t="169210" x="7531100" y="1282700"/>
          <p14:tracePt t="169250" x="7747000" y="1282700"/>
          <p14:tracePt t="169263" x="7797800" y="1276350"/>
          <p14:tracePt t="169279" x="7816850" y="1270000"/>
          <p14:tracePt t="169297" x="7829550" y="1263650"/>
          <p14:tracePt t="169327" x="7835900" y="1244600"/>
          <p14:tracePt t="169330" x="7842250" y="1238250"/>
          <p14:tracePt t="169343" x="7848600" y="1238250"/>
          <p14:tracePt t="169360" x="7918450" y="1212850"/>
          <p14:tracePt t="169393" x="7975600" y="1174750"/>
          <p14:tracePt t="169411" x="7975600" y="1168400"/>
          <p14:tracePt t="169427" x="7975600" y="1162050"/>
          <p14:tracePt t="169460" x="7943850" y="1149350"/>
          <p14:tracePt t="169477" x="7924800" y="1143000"/>
          <p14:tracePt t="169495" x="7886700" y="1130300"/>
          <p14:tracePt t="169498" x="7874000" y="1130300"/>
          <p14:tracePt t="169510" x="7874000" y="1123950"/>
          <p14:tracePt t="169526" x="7867650" y="1117600"/>
          <p14:tracePt t="169546" x="7854950" y="1104900"/>
          <p14:tracePt t="169577" x="7816850" y="1060450"/>
          <p14:tracePt t="169595" x="7785100" y="1041400"/>
          <p14:tracePt t="169611" x="7747000" y="1028700"/>
          <p14:tracePt t="169627" x="7715250" y="1016000"/>
          <p14:tracePt t="169643" x="7670800" y="1003300"/>
          <p14:tracePt t="169660" x="7626350" y="996950"/>
          <p14:tracePt t="169676" x="7607300" y="996950"/>
          <p14:tracePt t="169694" x="7581900" y="990600"/>
          <p14:tracePt t="169727" x="7531100" y="990600"/>
          <p14:tracePt t="169746" x="7467600" y="1009650"/>
          <p14:tracePt t="169760" x="7448550" y="1016000"/>
          <p14:tracePt t="169778" x="7353300" y="1047750"/>
          <p14:tracePt t="169794" x="7308850" y="1060450"/>
          <p14:tracePt t="169811" x="7264400" y="1073150"/>
          <p14:tracePt t="169827" x="7245350" y="1085850"/>
          <p14:tracePt t="169844" x="7226300" y="1098550"/>
          <p14:tracePt t="169860" x="7219950" y="1104900"/>
          <p14:tracePt t="169877" x="7219950" y="1111250"/>
          <p14:tracePt t="169895" x="7213600" y="1111250"/>
          <p14:tracePt t="169910" x="7213600" y="1117600"/>
          <p14:tracePt t="169927" x="7213600" y="1123950"/>
          <p14:tracePt t="170168" x="7219950" y="1130300"/>
          <p14:tracePt t="170179" x="7219950" y="1136650"/>
          <p14:tracePt t="170200" x="7219950" y="1162050"/>
          <p14:tracePt t="170212" x="7226300" y="1181100"/>
          <p14:tracePt t="170227" x="7232650" y="1200150"/>
          <p14:tracePt t="170245" x="7232650" y="1212850"/>
          <p14:tracePt t="170261" x="7232650" y="1219200"/>
          <p14:tracePt t="170413" x="7226300" y="1219200"/>
          <p14:tracePt t="170441" x="7226300" y="1212850"/>
          <p14:tracePt t="172835" x="7219950" y="1212850"/>
          <p14:tracePt t="172850" x="7194550" y="1219200"/>
          <p14:tracePt t="172865" x="7156450" y="1244600"/>
          <p14:tracePt t="172880" x="7131050" y="1257300"/>
          <p14:tracePt t="172898" x="7035800" y="1295400"/>
          <p14:tracePt t="172931" x="6953250" y="1346200"/>
          <p14:tracePt t="172947" x="6915150" y="1377950"/>
          <p14:tracePt t="172967" x="6877050" y="1403350"/>
          <p14:tracePt t="172981" x="6807200" y="1447800"/>
          <p14:tracePt t="172997" x="6699250" y="1517650"/>
          <p14:tracePt t="173013" x="6534150" y="1612900"/>
          <p14:tracePt t="173031" x="6305550" y="1720850"/>
          <p14:tracePt t="173035" x="6184900" y="1778000"/>
          <p14:tracePt t="173048" x="6076950" y="1828800"/>
          <p14:tracePt t="173050" x="5975350" y="1879600"/>
          <p14:tracePt t="173063" x="5880100" y="1930400"/>
          <p14:tracePt t="173079" x="5689600" y="2051050"/>
          <p14:tracePt t="173097" x="5549900" y="2139950"/>
          <p14:tracePt t="173114" x="5372100" y="2279650"/>
          <p14:tracePt t="173132" x="5232400" y="2393950"/>
          <p14:tracePt t="173148" x="5092700" y="2489200"/>
          <p14:tracePt t="173163" x="4927600" y="2603500"/>
          <p14:tracePt t="173181" x="4787900" y="2692400"/>
          <p14:tracePt t="173197" x="4641850" y="2787650"/>
          <p14:tracePt t="173214" x="4533900" y="2857500"/>
          <p14:tracePt t="173247" x="4349750" y="2984500"/>
          <p14:tracePt t="173265" x="4298950" y="3009900"/>
          <p14:tracePt t="173268" x="4273550" y="3022600"/>
          <p14:tracePt t="173280" x="4254500" y="3022600"/>
          <p14:tracePt t="173296" x="4216400" y="3028950"/>
          <p14:tracePt t="173313" x="4178300" y="3028950"/>
          <p14:tracePt t="173330" x="4146550" y="3028950"/>
          <p14:tracePt t="173347" x="4140200" y="3028950"/>
          <p14:tracePt t="173472" x="4146550" y="3028950"/>
          <p14:tracePt t="173487" x="4152900" y="3028950"/>
          <p14:tracePt t="173513" x="4159250" y="3028950"/>
          <p14:tracePt t="173536" x="4165600" y="3028950"/>
          <p14:tracePt t="173561" x="4171950" y="3028950"/>
          <p14:tracePt t="173584" x="4178300" y="3028950"/>
          <p14:tracePt t="173615" x="4184650" y="3028950"/>
          <p14:tracePt t="173640" x="4191000" y="3035300"/>
          <p14:tracePt t="173698" x="4191000" y="3041650"/>
          <p14:tracePt t="173721" x="4191000" y="3048000"/>
          <p14:tracePt t="173734" x="4178300" y="3054350"/>
          <p14:tracePt t="173748" x="4171950" y="3060700"/>
          <p14:tracePt t="173764" x="4140200" y="3067050"/>
          <p14:tracePt t="173782" x="4114800" y="3073400"/>
          <p14:tracePt t="173797" x="4089400" y="3073400"/>
          <p14:tracePt t="173802" x="4083050" y="3073400"/>
          <p14:tracePt t="173813" x="4076700" y="3073400"/>
          <p14:tracePt t="173853" x="4076700" y="3079750"/>
          <p14:tracePt t="173905" x="4070350" y="3079750"/>
          <p14:tracePt t="173914" x="4064000" y="3079750"/>
          <p14:tracePt t="173984" x="4064000" y="3073400"/>
          <p14:tracePt t="173991" x="4064000" y="3067050"/>
          <p14:tracePt t="174001" x="4064000" y="3060700"/>
          <p14:tracePt t="174016" x="4064000" y="3041650"/>
          <p14:tracePt t="174047" x="4076700" y="2997200"/>
          <p14:tracePt t="174064" x="4076700" y="2984500"/>
          <p14:tracePt t="174142" x="4083050" y="2984500"/>
          <p14:tracePt t="174191" x="4089400" y="2978150"/>
          <p14:tracePt t="174207" x="4095750" y="2971800"/>
          <p14:tracePt t="174224" x="4095750" y="2965450"/>
          <p14:tracePt t="174234" x="4102100" y="2965450"/>
          <p14:tracePt t="174250" x="4102100" y="2959100"/>
          <p14:tracePt t="174265" x="4102100" y="2952750"/>
          <p14:tracePt t="174468" x="4102100" y="2959100"/>
          <p14:tracePt t="174482" x="4102100" y="2965450"/>
          <p14:tracePt t="174492" x="4102100" y="2971800"/>
          <p14:tracePt t="174506" x="4102100" y="2978150"/>
          <p14:tracePt t="174513" x="4095750" y="2984500"/>
          <p14:tracePt t="174534" x="4095750" y="2990850"/>
          <p14:tracePt t="174538" x="4089400" y="2997200"/>
          <p14:tracePt t="174549" x="4076700" y="3003550"/>
          <p14:tracePt t="174564" x="4044950" y="3022600"/>
          <p14:tracePt t="174581" x="4006850" y="3041650"/>
          <p14:tracePt t="174597" x="3905250" y="3054350"/>
          <p14:tracePt t="174613" x="3816350" y="3054350"/>
          <p14:tracePt t="174631" x="3708400" y="3054350"/>
          <p14:tracePt t="174647" x="3619500" y="3054350"/>
          <p14:tracePt t="174666" x="3384550" y="3054350"/>
          <p14:tracePt t="174682" x="3155950" y="3048000"/>
          <p14:tracePt t="174714" x="2641600" y="2984500"/>
          <p14:tracePt t="174732" x="2444750" y="2940050"/>
          <p14:tracePt t="174748" x="2298700" y="2895600"/>
          <p14:tracePt t="174781" x="2063750" y="2851150"/>
          <p14:tracePt t="174800" x="1917700" y="2851150"/>
          <p14:tracePt t="174802" x="1828800" y="2851150"/>
          <p14:tracePt t="174815" x="1758950" y="2851150"/>
          <p14:tracePt t="174831" x="1606550" y="2851150"/>
          <p14:tracePt t="174848" x="1504950" y="2851150"/>
          <p14:tracePt t="174868" x="1473200" y="2857500"/>
          <p14:tracePt t="174925" x="1466850" y="2857500"/>
          <p14:tracePt t="174933" x="1460500" y="2857500"/>
          <p14:tracePt t="174950" x="1428750" y="2870200"/>
          <p14:tracePt t="174965" x="1377950" y="2882900"/>
          <p14:tracePt t="174997" x="1295400" y="2895600"/>
          <p14:tracePt t="175015" x="1289050" y="2895600"/>
          <p14:tracePt t="175032" x="1289050" y="2889250"/>
          <p14:tracePt t="175107" x="1289050" y="2882900"/>
          <p14:tracePt t="175118" x="1289050" y="2876550"/>
          <p14:tracePt t="175120" x="1289050" y="2870200"/>
          <p14:tracePt t="175131" x="1289050" y="2863850"/>
          <p14:tracePt t="175148" x="1289050" y="2838450"/>
          <p14:tracePt t="175181" x="1295400" y="2794000"/>
          <p14:tracePt t="175198" x="1295400" y="2787650"/>
          <p14:tracePt t="175217" x="1282700" y="2781300"/>
          <p14:tracePt t="175219" x="1276350" y="2774950"/>
          <p14:tracePt t="175232" x="1270000" y="2774950"/>
          <p14:tracePt t="175247" x="1244600" y="2762250"/>
          <p14:tracePt t="175265" x="1219200" y="2755900"/>
          <p14:tracePt t="175282" x="1212850" y="2736850"/>
          <p14:tracePt t="175301" x="1212850" y="2724150"/>
          <p14:tracePt t="175332" x="1212850" y="2730500"/>
          <p14:tracePt t="175349" x="1200150" y="2749550"/>
          <p14:tracePt t="175366" x="1149350" y="2781300"/>
          <p14:tracePt t="175382" x="1117600" y="2794000"/>
          <p14:tracePt t="175398" x="1104900" y="2800350"/>
          <p14:tracePt t="175473" x="1104900" y="2806700"/>
          <p14:tracePt t="175481" x="1104900" y="2813050"/>
          <p14:tracePt t="175515" x="1092200" y="2825750"/>
          <p14:tracePt t="175534" x="1092200" y="2832100"/>
          <p14:tracePt t="175561" x="1092200" y="2825750"/>
          <p14:tracePt t="175569" x="1098550" y="2825750"/>
          <p14:tracePt t="175582" x="1098550" y="2819400"/>
          <p14:tracePt t="175662" x="1092200" y="2819400"/>
          <p14:tracePt t="176928" x="1098550" y="2813050"/>
          <p14:tracePt t="176936" x="1111250" y="2813050"/>
          <p14:tracePt t="176955" x="1219200" y="2800350"/>
          <p14:tracePt t="176957" x="1295400" y="2800350"/>
          <p14:tracePt t="176966" x="1390650" y="2794000"/>
          <p14:tracePt t="176984" x="1574800" y="2794000"/>
          <p14:tracePt t="177005" x="1752600" y="2800350"/>
          <p14:tracePt t="177007" x="1828800" y="2806700"/>
          <p14:tracePt t="177014" x="1898650" y="2806700"/>
          <p14:tracePt t="177049" x="2317750" y="2800350"/>
          <p14:tracePt t="177067" x="2641600" y="2794000"/>
          <p14:tracePt t="177085" x="3219450" y="2813050"/>
          <p14:tracePt t="177100" x="3378200" y="2832100"/>
          <p14:tracePt t="177116" x="3619500" y="2863850"/>
          <p14:tracePt t="177133" x="3765550" y="2876550"/>
          <p14:tracePt t="177152" x="3867150" y="2889250"/>
          <p14:tracePt t="177166" x="3886200" y="2889250"/>
          <p14:tracePt t="177183" x="3943350" y="2895600"/>
          <p14:tracePt t="177201" x="3994150" y="2895600"/>
          <p14:tracePt t="177217" x="4006850" y="2895600"/>
          <p14:tracePt t="177250" x="4013200" y="2895600"/>
          <p14:tracePt t="177268" x="4019550" y="2895600"/>
          <p14:tracePt t="177284" x="4025900" y="2895600"/>
          <p14:tracePt t="177304" x="4032250" y="2889250"/>
          <p14:tracePt t="177333" x="4064000" y="2882900"/>
          <p14:tracePt t="177350" x="4064000" y="2876550"/>
          <p14:tracePt t="177387" x="4070350" y="2876550"/>
          <p14:tracePt t="177410" x="4076700" y="2876550"/>
          <p14:tracePt t="177417" x="4083050" y="2876550"/>
          <p14:tracePt t="177453" x="4108450" y="2876550"/>
          <p14:tracePt t="177468" x="4127500" y="2870200"/>
          <p14:tracePt t="177484" x="4133850" y="2870200"/>
          <p14:tracePt t="177537" x="4140200" y="2870200"/>
          <p14:tracePt t="177544" x="4146550" y="2870200"/>
          <p14:tracePt t="177553" x="4152900" y="2870200"/>
          <p14:tracePt t="177584" x="4171950" y="2863850"/>
          <p14:tracePt t="177689" x="4178300" y="2863850"/>
          <p14:tracePt t="177697" x="4184650" y="2863850"/>
          <p14:tracePt t="177717" x="4210050" y="2863850"/>
          <p14:tracePt t="177738" x="4292600" y="2863850"/>
          <p14:tracePt t="177752" x="4343400" y="2863850"/>
          <p14:tracePt t="177768" x="4368800" y="2857500"/>
          <p14:tracePt t="177786" x="4400550" y="2844800"/>
          <p14:tracePt t="177804" x="4451350" y="2825750"/>
          <p14:tracePt t="177818" x="4514850" y="2813050"/>
          <p14:tracePt t="177850" x="4616450" y="2794000"/>
          <p14:tracePt t="177868" x="4629150" y="2787650"/>
          <p14:tracePt t="177979" x="4635500" y="2787650"/>
          <p14:tracePt t="177995" x="4641850" y="2794000"/>
          <p14:tracePt t="178004" x="4648200" y="2800350"/>
          <p14:tracePt t="178019" x="4667250" y="2813050"/>
          <p14:tracePt t="178035" x="4699000" y="2819400"/>
          <p14:tracePt t="178053" x="4749800" y="2825750"/>
          <p14:tracePt t="178068" x="4806950" y="2825750"/>
          <p14:tracePt t="178085" x="4870450" y="2819400"/>
          <p14:tracePt t="178101" x="4895850" y="2806700"/>
          <p14:tracePt t="178134" x="4908550" y="2800350"/>
          <p14:tracePt t="178151" x="4914900" y="2800350"/>
          <p14:tracePt t="178286" x="4921250" y="2800350"/>
          <p14:tracePt t="178318" x="4927600" y="2800350"/>
          <p14:tracePt t="178536" x="4933950" y="2800350"/>
          <p14:tracePt t="178546" x="4940300" y="2800350"/>
          <p14:tracePt t="178555" x="4953000" y="2800350"/>
          <p14:tracePt t="178571" x="4972050" y="2800350"/>
          <p14:tracePt t="178584" x="4997450" y="2800350"/>
          <p14:tracePt t="178603" x="5016500" y="2800350"/>
          <p14:tracePt t="178607" x="5022850" y="2800350"/>
          <p14:tracePt t="178619" x="5029200" y="2806700"/>
          <p14:tracePt t="178634" x="5041900" y="2806700"/>
          <p14:tracePt t="178912" x="5041900" y="2800350"/>
          <p14:tracePt t="179376" x="5041900" y="2794000"/>
          <p14:tracePt t="179389" x="5041900" y="2787650"/>
          <p14:tracePt t="179406" x="5041900" y="2781300"/>
          <p14:tracePt t="179421" x="5035550" y="2774950"/>
          <p14:tracePt t="179437" x="5035550" y="2768600"/>
          <p14:tracePt t="179498" x="5035550" y="2762250"/>
          <p14:tracePt t="179788" x="5029200" y="2762250"/>
          <p14:tracePt t="180018" x="5022850" y="2768600"/>
          <p14:tracePt t="180034" x="5010150" y="2774950"/>
          <p14:tracePt t="180055" x="5003800" y="2774950"/>
          <p14:tracePt t="180074" x="5003800" y="2781300"/>
          <p14:tracePt t="180955" x="4997450" y="2781300"/>
          <p14:tracePt t="180965" x="4991100" y="2781300"/>
          <p14:tracePt t="180989" x="4972050" y="2794000"/>
          <p14:tracePt t="181007" x="4959350" y="2806700"/>
          <p14:tracePt t="181010" x="4953000" y="2806700"/>
          <p14:tracePt t="181020" x="4946650" y="2813050"/>
          <p14:tracePt t="181037" x="4933950" y="2813050"/>
          <p14:tracePt t="181061" x="4927600" y="2813050"/>
          <p14:tracePt t="181073" x="4921250" y="2813050"/>
          <p14:tracePt t="181075" x="4914900" y="2813050"/>
          <p14:tracePt t="181088" x="4908550" y="2813050"/>
          <p14:tracePt t="181104" x="4902200" y="2813050"/>
          <p14:tracePt t="181119" x="4895850" y="2813050"/>
          <p14:tracePt t="181137" x="4889500" y="2819400"/>
          <p14:tracePt t="181140" x="4876800" y="2819400"/>
          <p14:tracePt t="181153" x="4870450" y="2825750"/>
          <p14:tracePt t="181170" x="4832350" y="2832100"/>
          <p14:tracePt t="181186" x="4800600" y="2832100"/>
          <p14:tracePt t="181204" x="4762500" y="2838450"/>
          <p14:tracePt t="181222" x="4749800" y="2838450"/>
          <p14:tracePt t="181237" x="4737100" y="2838450"/>
          <p14:tracePt t="181254" x="4705350" y="2851150"/>
          <p14:tracePt t="181269" x="4616450" y="2857500"/>
          <p14:tracePt t="181287" x="4438650" y="2857500"/>
          <p14:tracePt t="181320" x="4044950" y="2819400"/>
          <p14:tracePt t="181337" x="3905250" y="2794000"/>
          <p14:tracePt t="181354" x="3848100" y="2768600"/>
          <p14:tracePt t="181386" x="3835400" y="2755900"/>
          <p14:tracePt t="181415" x="3835400" y="2762250"/>
          <p14:tracePt t="181431" x="3829050" y="2768600"/>
          <p14:tracePt t="181442" x="3829050" y="2774950"/>
          <p14:tracePt t="181479" x="3835400" y="2774950"/>
          <p14:tracePt t="181488" x="3841750" y="2774950"/>
          <p14:tracePt t="181521" x="3917950" y="2774950"/>
          <p14:tracePt t="181538" x="4006850" y="2768600"/>
          <p14:tracePt t="181553" x="4108450" y="2755900"/>
          <p14:tracePt t="181587" x="4292600" y="2743200"/>
          <p14:tracePt t="181591" x="4324350" y="2743200"/>
          <p14:tracePt t="181608" x="4400550" y="2736850"/>
          <p14:tracePt t="181620" x="4438650" y="2736850"/>
          <p14:tracePt t="181637" x="4521200" y="2736850"/>
          <p14:tracePt t="181653" x="4597400" y="2736850"/>
          <p14:tracePt t="181671" x="4667250" y="2743200"/>
          <p14:tracePt t="181688" x="4692650" y="2743200"/>
          <p14:tracePt t="181705" x="4699000" y="2743200"/>
          <p14:tracePt t="181745" x="4705350" y="2743200"/>
          <p14:tracePt t="181755" x="4705350" y="2749550"/>
          <p14:tracePt t="181787" x="4730750" y="2755900"/>
          <p14:tracePt t="181804" x="4749800" y="2768600"/>
          <p14:tracePt t="181822" x="4768850" y="2774950"/>
          <p14:tracePt t="181824" x="4775200" y="2781300"/>
          <p14:tracePt t="181835" x="4781550" y="2781300"/>
          <p14:tracePt t="181853" x="4794250" y="2787650"/>
          <p14:tracePt t="181870" x="4800600" y="2787650"/>
          <p14:tracePt t="181889" x="4819650" y="2794000"/>
          <p14:tracePt t="181921" x="4857750" y="2800350"/>
          <p14:tracePt t="181937" x="4876800" y="2800350"/>
          <p14:tracePt t="181955" x="4895850" y="2800350"/>
          <p14:tracePt t="181971" x="4908550" y="2806700"/>
          <p14:tracePt t="181987" x="4914900" y="2806700"/>
          <p14:tracePt t="182011" x="4921250" y="2806700"/>
          <p14:tracePt t="182039" x="4927600" y="2806700"/>
          <p14:tracePt t="182067" x="4933950" y="2806700"/>
          <p14:tracePt t="182091" x="4933950" y="2800350"/>
          <p14:tracePt t="182181" x="4927600" y="2806700"/>
          <p14:tracePt t="182195" x="4921250" y="2806700"/>
          <p14:tracePt t="182206" x="4914900" y="2806700"/>
          <p14:tracePt t="182222" x="4908550" y="2806700"/>
          <p14:tracePt t="182254" x="4921250" y="2813050"/>
          <p14:tracePt t="182273" x="4959350" y="2819400"/>
          <p14:tracePt t="182288" x="5029200" y="2832100"/>
          <p14:tracePt t="182321" x="5137150" y="2844800"/>
          <p14:tracePt t="182338" x="5149850" y="2844800"/>
          <p14:tracePt t="182411" x="5156200" y="2844800"/>
          <p14:tracePt t="182419" x="5162550" y="2844800"/>
          <p14:tracePt t="182438" x="5175250" y="2844800"/>
          <p14:tracePt t="182455" x="5187950" y="2838450"/>
          <p14:tracePt t="182472" x="5207000" y="2819400"/>
          <p14:tracePt t="182488" x="5219700" y="2819400"/>
          <p14:tracePt t="182505" x="5232400" y="2806700"/>
          <p14:tracePt t="182507" x="5238750" y="2806700"/>
          <p14:tracePt t="182524" x="5245100" y="2806700"/>
          <p14:tracePt t="182538" x="5251450" y="2806700"/>
          <p14:tracePt t="182555" x="5257800" y="2806700"/>
          <p14:tracePt t="182588" x="5283200" y="2806700"/>
          <p14:tracePt t="182607" x="5308600" y="2813050"/>
          <p14:tracePt t="182623" x="5340350" y="2819400"/>
          <p14:tracePt t="182654" x="5461000" y="2825750"/>
          <p14:tracePt t="182675" x="5524500" y="2825750"/>
          <p14:tracePt t="182690" x="5543550" y="2819400"/>
          <p14:tracePt t="182705" x="5556250" y="2813050"/>
          <p14:tracePt t="182722" x="5568950" y="2806700"/>
          <p14:tracePt t="182738" x="5575300" y="2806700"/>
          <p14:tracePt t="182813" x="5575300" y="2800350"/>
          <p14:tracePt t="182839" x="5588000" y="2794000"/>
          <p14:tracePt t="182858" x="5607050" y="2787650"/>
          <p14:tracePt t="182861" x="5626100" y="2787650"/>
          <p14:tracePt t="182871" x="5632450" y="2781300"/>
          <p14:tracePt t="182889" x="5638800" y="2781300"/>
          <p14:tracePt t="182905" x="5645150" y="2781300"/>
          <p14:tracePt t="182921" x="5657850" y="2774950"/>
          <p14:tracePt t="182939" x="5689600" y="2774950"/>
          <p14:tracePt t="182955" x="5810250" y="2768600"/>
          <p14:tracePt t="182972" x="5930900" y="2755900"/>
          <p14:tracePt t="182989" x="6083300" y="2743200"/>
          <p14:tracePt t="183006" x="6223000" y="2736850"/>
          <p14:tracePt t="183021" x="6337300" y="2724150"/>
          <p14:tracePt t="183055" x="6419850" y="2711450"/>
          <p14:tracePt t="183072" x="6426200" y="2711450"/>
          <p14:tracePt t="183095" x="6432550" y="2705100"/>
          <p14:tracePt t="183106" x="6438900" y="2705100"/>
          <p14:tracePt t="183121" x="6477000" y="2705100"/>
          <p14:tracePt t="183138" x="6515100" y="2705100"/>
          <p14:tracePt t="183143" x="6534150" y="2705100"/>
          <p14:tracePt t="183153" x="6546850" y="2705100"/>
          <p14:tracePt t="183171" x="6565900" y="2705100"/>
          <p14:tracePt t="183189" x="6584950" y="2705100"/>
          <p14:tracePt t="183208" x="6610350" y="2705100"/>
          <p14:tracePt t="183222" x="6623050" y="2705100"/>
          <p14:tracePt t="183238" x="6629400" y="2705100"/>
          <p14:tracePt t="183289" x="6635750" y="2705100"/>
          <p14:tracePt t="183302" x="6642100" y="2705100"/>
          <p14:tracePt t="183321" x="6654800" y="2705100"/>
          <p14:tracePt t="183338" x="6711950" y="2705100"/>
          <p14:tracePt t="183355" x="6794500" y="2717800"/>
          <p14:tracePt t="183388" x="6934200" y="2736850"/>
          <p14:tracePt t="183406" x="6978650" y="2736850"/>
          <p14:tracePt t="183422" x="6997700" y="2743200"/>
          <p14:tracePt t="183438" x="7010400" y="2743200"/>
          <p14:tracePt t="183455" x="7016750" y="2755900"/>
          <p14:tracePt t="183472" x="7042150" y="2774950"/>
          <p14:tracePt t="183489" x="7061200" y="2781300"/>
          <p14:tracePt t="183506" x="7105650" y="2781300"/>
          <p14:tracePt t="183522" x="7156450" y="2781300"/>
          <p14:tracePt t="183538" x="7181850" y="2768600"/>
          <p14:tracePt t="183556" x="7207250" y="2755900"/>
          <p14:tracePt t="183588" x="7219950" y="2749550"/>
          <p14:tracePt t="183606" x="7226300" y="2749550"/>
          <p14:tracePt t="183623" x="7232650" y="2762250"/>
          <p14:tracePt t="183638" x="7239000" y="2768600"/>
          <p14:tracePt t="183655" x="7251700" y="2774950"/>
          <p14:tracePt t="183672" x="7258050" y="2774950"/>
          <p14:tracePt t="183712" x="7264400" y="2774950"/>
          <p14:tracePt t="183725" x="7264400" y="2781300"/>
          <p14:tracePt t="183742" x="7264400" y="2787650"/>
          <p14:tracePt t="183756" x="7270750" y="2794000"/>
          <p14:tracePt t="183791" x="7283450" y="2813050"/>
          <p14:tracePt t="183807" x="7315200" y="2819400"/>
          <p14:tracePt t="183822" x="7340600" y="2819400"/>
          <p14:tracePt t="183839" x="7372350" y="2806700"/>
          <p14:tracePt t="183857" x="7397750" y="2794000"/>
          <p14:tracePt t="183860" x="7410450" y="2794000"/>
          <p14:tracePt t="183873" x="7423150" y="2781300"/>
          <p14:tracePt t="183890" x="7429500" y="2781300"/>
          <p14:tracePt t="183892" x="7442200" y="2774950"/>
          <p14:tracePt t="183925" x="7467600" y="2774950"/>
          <p14:tracePt t="183978" x="7473950" y="2774950"/>
          <p14:tracePt t="183985" x="7480300" y="2774950"/>
          <p14:tracePt t="184001" x="7486650" y="2774950"/>
          <p14:tracePt t="184010" x="7493000" y="2781300"/>
          <p14:tracePt t="184026" x="7512050" y="2781300"/>
          <p14:tracePt t="184040" x="7531100" y="2781300"/>
          <p14:tracePt t="184057" x="7543800" y="2781300"/>
          <p14:tracePt t="184074" x="7556500" y="2781300"/>
          <p14:tracePt t="184090" x="7562850" y="2781300"/>
          <p14:tracePt t="184276" x="7562850" y="2774950"/>
          <p14:tracePt t="184286" x="7569200" y="2774950"/>
          <p14:tracePt t="184297" x="7575550" y="2774950"/>
          <p14:tracePt t="184304" x="7581900" y="2774950"/>
          <p14:tracePt t="184324" x="7588250" y="2768600"/>
          <p14:tracePt t="184345" x="7607300" y="2768600"/>
          <p14:tracePt t="184355" x="7620000" y="2768600"/>
          <p14:tracePt t="184373" x="7651750" y="2768600"/>
          <p14:tracePt t="184389" x="7689850" y="2768600"/>
          <p14:tracePt t="184406" x="7740650" y="2768600"/>
          <p14:tracePt t="184423" x="7823200" y="2774950"/>
          <p14:tracePt t="184428" x="7867650" y="2781300"/>
          <p14:tracePt t="184440" x="7886700" y="2781300"/>
          <p14:tracePt t="184455" x="7975600" y="2781300"/>
          <p14:tracePt t="184472" x="8026400" y="2781300"/>
          <p14:tracePt t="184491" x="8070850" y="2781300"/>
          <p14:tracePt t="184507" x="8115300" y="2781300"/>
          <p14:tracePt t="184526" x="8229600" y="2781300"/>
          <p14:tracePt t="184542" x="8318500" y="2787650"/>
          <p14:tracePt t="184559" x="8401050" y="2787650"/>
          <p14:tracePt t="184590" x="8515350" y="2781300"/>
          <p14:tracePt t="184609" x="8534400" y="2774950"/>
          <p14:tracePt t="184626" x="8559800" y="2774950"/>
          <p14:tracePt t="184628" x="8572500" y="2774950"/>
          <p14:tracePt t="184638" x="8591550" y="2768600"/>
          <p14:tracePt t="184656" x="8655050" y="2768600"/>
          <p14:tracePt t="184672" x="8718550" y="2762250"/>
          <p14:tracePt t="184691" x="8769350" y="2755900"/>
          <p14:tracePt t="184695" x="8788400" y="2749550"/>
          <p14:tracePt t="184707" x="8807450" y="2749550"/>
          <p14:tracePt t="184723" x="8826500" y="2743200"/>
          <p14:tracePt t="184741" x="8851900" y="2743200"/>
          <p14:tracePt t="184758" x="8883650" y="2743200"/>
          <p14:tracePt t="184791" x="8953500" y="2749550"/>
          <p14:tracePt t="184809" x="8991600" y="2755900"/>
          <p14:tracePt t="184825" x="9004300" y="2755900"/>
          <p14:tracePt t="184839" x="9017000" y="2762250"/>
          <p14:tracePt t="184857" x="9029700" y="2768600"/>
          <p14:tracePt t="184875" x="9093200" y="2787650"/>
          <p14:tracePt t="184877" x="9124950" y="2787650"/>
          <p14:tracePt t="184890" x="9169400" y="2794000"/>
          <p14:tracePt t="184906" x="9245600" y="2794000"/>
          <p14:tracePt t="184923" x="9283700" y="2794000"/>
          <p14:tracePt t="184941" x="9290050" y="2794000"/>
          <p14:tracePt t="184974" x="9277350" y="2794000"/>
          <p14:tracePt t="184991" x="9251950" y="2794000"/>
          <p14:tracePt t="185007" x="9201150" y="2800350"/>
          <p14:tracePt t="185026" x="9175750" y="2806700"/>
          <p14:tracePt t="185040" x="9163050" y="2813050"/>
          <p14:tracePt t="185056" x="9163050" y="2819400"/>
          <p14:tracePt t="185075" x="9156700" y="2819400"/>
          <p14:tracePt t="185092" x="9144000" y="2819400"/>
          <p14:tracePt t="185124" x="9048750" y="2813050"/>
          <p14:tracePt t="185142" x="8991600" y="2813050"/>
          <p14:tracePt t="185144" x="8953500" y="2813050"/>
          <p14:tracePt t="185157" x="8915400" y="2813050"/>
          <p14:tracePt t="185173" x="8826500" y="2819400"/>
          <p14:tracePt t="185190" x="8737600" y="2832100"/>
          <p14:tracePt t="185208" x="8578850" y="2844800"/>
          <p14:tracePt t="185224" x="8470900" y="2863850"/>
          <p14:tracePt t="185241" x="8350250" y="2876550"/>
          <p14:tracePt t="185259" x="8210550" y="2895600"/>
          <p14:tracePt t="185273" x="8058150" y="2901950"/>
          <p14:tracePt t="185290" x="7886700" y="2908300"/>
          <p14:tracePt t="185323" x="7550150" y="2921000"/>
          <p14:tracePt t="185340" x="7359650" y="2933700"/>
          <p14:tracePt t="185358" x="7213600" y="2946400"/>
          <p14:tracePt t="185390" x="6921500" y="2971800"/>
          <p14:tracePt t="185408" x="6750050" y="2971800"/>
          <p14:tracePt t="185427" x="6489700" y="2971800"/>
          <p14:tracePt t="185440" x="6400800" y="2971800"/>
          <p14:tracePt t="185456" x="6203950" y="2959100"/>
          <p14:tracePt t="185475" x="5930900" y="2946400"/>
          <p14:tracePt t="185491" x="5715000" y="2933700"/>
          <p14:tracePt t="185523" x="5283200" y="2914650"/>
          <p14:tracePt t="185543" x="5054600" y="2901950"/>
          <p14:tracePt t="185560" x="4838700" y="2889250"/>
          <p14:tracePt t="185561" x="4724400" y="2882900"/>
          <p14:tracePt t="185572" x="4610100" y="2876550"/>
          <p14:tracePt t="185592" x="4362450" y="2857500"/>
          <p14:tracePt t="185608" x="4133850" y="2844800"/>
          <p14:tracePt t="185623" x="3956050" y="2832100"/>
          <p14:tracePt t="185641" x="3746500" y="2819400"/>
          <p14:tracePt t="185645" x="3670300" y="2813050"/>
          <p14:tracePt t="185657" x="3562350" y="2806700"/>
          <p14:tracePt t="185673" x="3365500" y="2794000"/>
          <p14:tracePt t="185691" x="3149600" y="2781300"/>
          <p14:tracePt t="185707" x="2952750" y="2768600"/>
          <p14:tracePt t="185725" x="2635250" y="2762250"/>
          <p14:tracePt t="185740" x="2457450" y="2762250"/>
          <p14:tracePt t="185758" x="2317750" y="2762250"/>
          <p14:tracePt t="185790" x="1987550" y="2774950"/>
          <p14:tracePt t="185807" x="1835150" y="2781300"/>
          <p14:tracePt t="185825" x="1682750" y="2781300"/>
          <p14:tracePt t="185828" x="1631950" y="2781300"/>
          <p14:tracePt t="185839" x="1600200" y="2781300"/>
          <p14:tracePt t="185856" x="1562100" y="2787650"/>
          <p14:tracePt t="185874" x="1562100" y="2794000"/>
          <p14:tracePt t="185891" x="1555750" y="2806700"/>
          <p14:tracePt t="185924" x="1536700" y="2844800"/>
          <p14:tracePt t="185941" x="1530350" y="2863850"/>
          <p14:tracePt t="185957" x="1530350" y="2870200"/>
          <p14:tracePt t="186013" x="1530350" y="2876550"/>
          <p14:tracePt t="186021" x="1530350" y="2882900"/>
          <p14:tracePt t="186044" x="1517650" y="2914650"/>
          <p14:tracePt t="186061" x="1517650" y="2940050"/>
          <p14:tracePt t="186076" x="1517650" y="2959100"/>
          <p14:tracePt t="186091" x="1517650" y="2971800"/>
          <p14:tracePt t="186107" x="1517650" y="2984500"/>
          <p14:tracePt t="186125" x="1504950" y="2997200"/>
          <p14:tracePt t="186144" x="1485900" y="3009900"/>
          <p14:tracePt t="186159" x="1447800" y="3028950"/>
          <p14:tracePt t="186172" x="1416050" y="3048000"/>
          <p14:tracePt t="186193" x="1397000" y="3060700"/>
          <p14:tracePt t="186196" x="1397000" y="3067050"/>
          <p14:tracePt t="186210" x="1397000" y="3073400"/>
          <p14:tracePt t="186228" x="1397000" y="3086100"/>
          <p14:tracePt t="186257" x="1435100" y="3092450"/>
          <p14:tracePt t="186277" x="1460500" y="3098800"/>
          <p14:tracePt t="186294" x="1466850" y="3105150"/>
          <p14:tracePt t="186326" x="1479550" y="3124200"/>
          <p14:tracePt t="186369" x="1479550" y="3130550"/>
          <p14:tracePt t="186379" x="1485900" y="3130550"/>
          <p14:tracePt t="186393" x="1504950" y="3130550"/>
          <p14:tracePt t="186409" x="1536700" y="3130550"/>
          <p14:tracePt t="186426" x="1549400" y="3136900"/>
          <p14:tracePt t="186443" x="1555750" y="3136900"/>
          <p14:tracePt t="186458" x="1562100" y="3136900"/>
          <p14:tracePt t="186535" x="1568450" y="3136900"/>
          <p14:tracePt t="186544" x="1574800" y="3136900"/>
          <p14:tracePt t="186561" x="1593850" y="3136900"/>
          <p14:tracePt t="186591" x="1612900" y="3136900"/>
          <p14:tracePt t="186611" x="1619250" y="3136900"/>
          <p14:tracePt t="186631" x="1625600" y="3136900"/>
          <p14:tracePt t="186643" x="1631950" y="3136900"/>
          <p14:tracePt t="186658" x="1644650" y="3130550"/>
          <p14:tracePt t="186675" x="1657350" y="3117850"/>
          <p14:tracePt t="186695" x="1670050" y="3111500"/>
          <p14:tracePt t="186698" x="1676400" y="3111500"/>
          <p14:tracePt t="186709" x="1676400" y="3105150"/>
          <p14:tracePt t="186729" x="1682750" y="3105150"/>
          <p14:tracePt t="186749" x="1689100" y="3105150"/>
          <p14:tracePt t="186759" x="1689100" y="3098800"/>
          <p14:tracePt t="186884" x="1689100" y="3092450"/>
          <p14:tracePt t="186894" x="1695450" y="3092450"/>
          <p14:tracePt t="186925" x="1720850" y="3086100"/>
          <p14:tracePt t="186946" x="1790700" y="3079750"/>
          <p14:tracePt t="186960" x="1860550" y="3079750"/>
          <p14:tracePt t="186990" x="2159000" y="3111500"/>
          <p14:tracePt t="187008" x="2286000" y="3130550"/>
          <p14:tracePt t="187026" x="2438400" y="3149600"/>
          <p14:tracePt t="187058" x="2495550" y="3155950"/>
          <p14:tracePt t="187075" x="2508250" y="3149600"/>
          <p14:tracePt t="187094" x="2527300" y="3143250"/>
          <p14:tracePt t="187125" x="2647950" y="3130550"/>
          <p14:tracePt t="187143" x="2736850" y="3130550"/>
          <p14:tracePt t="187146" x="2774950" y="3130550"/>
          <p14:tracePt t="187158" x="2806700" y="3130550"/>
          <p14:tracePt t="187191" x="2844800" y="3143250"/>
          <p14:tracePt t="187208" x="2851150" y="3149600"/>
          <p14:tracePt t="187241" x="2876550" y="3149600"/>
          <p14:tracePt t="187260" x="2990850" y="3162300"/>
          <p14:tracePt t="187276" x="3111500" y="3168650"/>
          <p14:tracePt t="187293" x="3244850" y="3181350"/>
          <p14:tracePt t="187325" x="3492500" y="3206750"/>
          <p14:tracePt t="187343" x="3517900" y="3213100"/>
          <p14:tracePt t="187359" x="3530600" y="3213100"/>
          <p14:tracePt t="187392" x="3556000" y="3213100"/>
          <p14:tracePt t="187410" x="3568700" y="3213100"/>
          <p14:tracePt t="187412" x="3575050" y="3213100"/>
          <p14:tracePt t="187425" x="3581400" y="3213100"/>
          <p14:tracePt t="187442" x="3594100" y="3206750"/>
          <p14:tracePt t="187459" x="3613150" y="3200400"/>
          <p14:tracePt t="187475" x="3632200" y="3194050"/>
          <p14:tracePt t="187493" x="3638550" y="3194050"/>
          <p14:tracePt t="187526" x="3657600" y="3187700"/>
          <p14:tracePt t="187542" x="3670300" y="3181350"/>
          <p14:tracePt t="187559" x="3683000" y="3175000"/>
          <p14:tracePt t="187591" x="3702050" y="3162300"/>
          <p14:tracePt t="187609" x="3708400" y="3162300"/>
          <p14:tracePt t="187642" x="3721100" y="3149600"/>
          <p14:tracePt t="187661" x="3727450" y="3143250"/>
          <p14:tracePt t="187663" x="3733800" y="3143250"/>
          <p14:tracePt t="187674" x="3740150" y="3136900"/>
          <p14:tracePt t="187691" x="3746500" y="3136900"/>
          <p14:tracePt t="187709" x="3752850" y="3130550"/>
          <p14:tracePt t="187730" x="3759200" y="3130550"/>
          <p14:tracePt t="187753" x="3759200" y="3124200"/>
          <p14:tracePt t="187929" x="3765550" y="3124200"/>
          <p14:tracePt t="187947" x="3765550" y="3117850"/>
          <p14:tracePt t="187962" x="3771900" y="3117850"/>
          <p14:tracePt t="188000" x="3778250" y="3111500"/>
          <p14:tracePt t="188014" x="3784600" y="3111500"/>
          <p14:tracePt t="188043" x="3790950" y="3111500"/>
          <p14:tracePt t="188060" x="3797300" y="3111500"/>
          <p14:tracePt t="188087" x="3803650" y="3111500"/>
          <p14:tracePt t="188277" x="3810000" y="3111500"/>
          <p14:tracePt t="188327" x="3810000" y="3105150"/>
          <p14:tracePt t="188406" x="3810000" y="3098800"/>
          <p14:tracePt t="188454" x="3803650" y="3098800"/>
          <p14:tracePt t="188470" x="3803650" y="3092450"/>
          <p14:tracePt t="188498" x="3803650" y="3086100"/>
          <p14:tracePt t="188513" x="3810000" y="3079750"/>
          <p14:tracePt t="188529" x="3822700" y="3067050"/>
          <p14:tracePt t="188545" x="3835400" y="3054350"/>
          <p14:tracePt t="188561" x="3848100" y="3048000"/>
          <p14:tracePt t="188594" x="3860800" y="3041650"/>
          <p14:tracePt t="188600" x="3860800" y="3035300"/>
          <p14:tracePt t="188609" x="3867150" y="3035300"/>
          <p14:tracePt t="188643" x="3873500" y="3035300"/>
          <p14:tracePt t="188661" x="3873500" y="3028950"/>
          <p14:tracePt t="188842" x="3873500" y="3022600"/>
          <p14:tracePt t="188866" x="3879850" y="3022600"/>
          <p14:tracePt t="188906" x="3886200" y="3022600"/>
          <p14:tracePt t="188916" x="3886200" y="3028950"/>
          <p14:tracePt t="188929" x="3886200" y="3035300"/>
          <p14:tracePt t="188945" x="3886200" y="3041650"/>
          <p14:tracePt t="188961" x="3892550" y="3054350"/>
          <p14:tracePt t="188977" x="3968750" y="3079750"/>
          <p14:tracePt t="188993" x="4121150" y="3117850"/>
          <p14:tracePt t="189010" x="4324350" y="3155950"/>
          <p14:tracePt t="189031" x="4533900" y="3187700"/>
          <p14:tracePt t="189034" x="4616450" y="3200400"/>
          <p14:tracePt t="189043" x="4718050" y="3219450"/>
          <p14:tracePt t="189060" x="4832350" y="3238500"/>
          <p14:tracePt t="189079" x="4857750" y="3238500"/>
          <p14:tracePt t="189082" x="4864100" y="3238500"/>
          <p14:tracePt t="189111" x="4857750" y="3238500"/>
          <p14:tracePt t="189128" x="4832350" y="3232150"/>
          <p14:tracePt t="189170" x="4832350" y="3225800"/>
          <p14:tracePt t="189183" x="4838700" y="3225800"/>
          <p14:tracePt t="189192" x="4838700" y="3219450"/>
          <p14:tracePt t="189212" x="4845050" y="3213100"/>
          <p14:tracePt t="189243" x="4857750" y="3194050"/>
          <p14:tracePt t="189260" x="4864100" y="3181350"/>
          <p14:tracePt t="189277" x="4870450" y="3168650"/>
          <p14:tracePt t="189293" x="4870450" y="3155950"/>
          <p14:tracePt t="189327" x="4870450" y="3143250"/>
          <p14:tracePt t="189449" x="4870450" y="3136900"/>
          <p14:tracePt t="189489" x="4870450" y="3130550"/>
          <p14:tracePt t="189512" x="4870450" y="3117850"/>
          <p14:tracePt t="189529" x="4870450" y="3105150"/>
          <p14:tracePt t="189546" x="4876800" y="3092450"/>
          <p14:tracePt t="189561" x="4876800" y="3079750"/>
          <p14:tracePt t="189577" x="4883150" y="3073400"/>
          <p14:tracePt t="189595" x="4883150" y="3067050"/>
          <p14:tracePt t="189617" x="4883150" y="3060700"/>
          <p14:tracePt t="189643" x="4889500" y="3048000"/>
          <p14:tracePt t="189662" x="4889500" y="3028950"/>
          <p14:tracePt t="189664" x="4889500" y="3022600"/>
          <p14:tracePt t="189677" x="4889500" y="3003550"/>
          <p14:tracePt t="189693" x="4876800" y="2971800"/>
          <p14:tracePt t="189711" x="4857750" y="2952750"/>
          <p14:tracePt t="194421" x="4870450" y="2952750"/>
          <p14:tracePt t="194436" x="4895850" y="2965450"/>
          <p14:tracePt t="194451" x="4933950" y="2978150"/>
          <p14:tracePt t="194466" x="4959350" y="2990850"/>
          <p14:tracePt t="194486" x="4978400" y="3003550"/>
          <p14:tracePt t="194489" x="4991100" y="3009900"/>
          <p14:tracePt t="194498" x="5003800" y="3016250"/>
          <p14:tracePt t="194515" x="5022850" y="3028950"/>
          <p14:tracePt t="194531" x="5041900" y="3035300"/>
          <p14:tracePt t="194548" x="5067300" y="3048000"/>
          <p14:tracePt t="194565" x="5080000" y="3060700"/>
          <p14:tracePt t="194599" x="5105400" y="3079750"/>
          <p14:tracePt t="194618" x="5111750" y="3092450"/>
          <p14:tracePt t="194620" x="5118100" y="3092450"/>
          <p14:tracePt t="194632" x="5118100" y="3098800"/>
          <p14:tracePt t="194648" x="5137150" y="3117850"/>
          <p14:tracePt t="194665" x="5149850" y="3136900"/>
          <p14:tracePt t="194681" x="5162550" y="3149600"/>
          <p14:tracePt t="194714" x="5168900" y="3168650"/>
          <p14:tracePt t="194717" x="5175250" y="3168650"/>
          <p14:tracePt t="194732" x="5175250" y="3175000"/>
          <p14:tracePt t="194749" x="5181600" y="3181350"/>
          <p14:tracePt t="194766" x="5194300" y="3194050"/>
          <p14:tracePt t="194781" x="5207000" y="3213100"/>
          <p14:tracePt t="194800" x="5226050" y="3238500"/>
          <p14:tracePt t="194816" x="5251450" y="3270250"/>
          <p14:tracePt t="194847" x="5283200" y="3333750"/>
          <p14:tracePt t="194865" x="5295900" y="3359150"/>
          <p14:tracePt t="194883" x="5308600" y="3371850"/>
          <p14:tracePt t="194899" x="5327650" y="3390900"/>
          <p14:tracePt t="194931" x="5378450" y="3403600"/>
          <p14:tracePt t="194949" x="5391150" y="3409950"/>
          <p14:tracePt t="194965" x="5403850" y="3409950"/>
          <p14:tracePt t="195057" x="5403850" y="3416300"/>
          <p14:tracePt t="195066" x="5416550" y="3416300"/>
          <p14:tracePt t="195081" x="5441950" y="3429000"/>
          <p14:tracePt t="195115" x="5505450" y="3454400"/>
          <p14:tracePt t="195133" x="5524500" y="3460750"/>
          <p14:tracePt t="195150" x="5530850" y="3467100"/>
          <p14:tracePt t="195330" x="5530850" y="3460750"/>
          <p14:tracePt t="195338" x="5530850" y="3454400"/>
          <p14:tracePt t="195351" x="5537200" y="3441700"/>
          <p14:tracePt t="195366" x="5537200" y="3435350"/>
          <p14:tracePt t="195399" x="5549900" y="3403600"/>
          <p14:tracePt t="195420" x="5556250" y="3378200"/>
          <p14:tracePt t="195432" x="5556250" y="3371850"/>
          <p14:tracePt t="195449" x="5562600" y="3371850"/>
          <p14:tracePt t="195466" x="5562600" y="3365500"/>
          <p14:tracePt t="195508" x="5562600" y="3359150"/>
          <p14:tracePt t="195546" x="5562600" y="3352800"/>
          <p14:tracePt t="195571" x="5568950" y="3352800"/>
          <p14:tracePt t="195587" x="5568950" y="3346450"/>
          <p14:tracePt t="195614" x="5568950" y="3340100"/>
          <p14:tracePt t="195640" x="5568950" y="3333750"/>
          <p14:tracePt t="195657" x="5568950" y="3327400"/>
          <p14:tracePt t="195673" x="5568950" y="3321050"/>
          <p14:tracePt t="195683" x="5568950" y="3314700"/>
          <p14:tracePt t="195700" x="5568950" y="3302000"/>
          <p14:tracePt t="195732" x="5568950" y="3270250"/>
          <p14:tracePt t="195749" x="5575300" y="3251200"/>
          <p14:tracePt t="195767" x="5581650" y="3219450"/>
          <p14:tracePt t="195770" x="5588000" y="3206750"/>
          <p14:tracePt t="195782" x="5588000" y="3194050"/>
          <p14:tracePt t="195798" x="5600700" y="3168650"/>
          <p14:tracePt t="195817" x="5619750" y="3124200"/>
          <p14:tracePt t="195833" x="5632450" y="3105150"/>
          <p14:tracePt t="195849" x="5645150" y="3079750"/>
          <p14:tracePt t="195867" x="5664200" y="3054350"/>
          <p14:tracePt t="195882" x="5676900" y="3035300"/>
          <p14:tracePt t="195899" x="5683250" y="3022600"/>
          <p14:tracePt t="195915" x="5689600" y="3016250"/>
          <p14:tracePt t="195935" x="5695950" y="3009900"/>
          <p14:tracePt t="195950" x="5695950" y="3003550"/>
          <p14:tracePt t="195995" x="5695950" y="2997200"/>
          <p14:tracePt t="196003" x="5702300" y="2997200"/>
          <p14:tracePt t="196052" x="5708650" y="2990850"/>
          <p14:tracePt t="196206" x="5708650" y="2984500"/>
          <p14:tracePt t="196222" x="5715000" y="2978150"/>
          <p14:tracePt t="196230" x="5715000" y="2971800"/>
          <p14:tracePt t="196251" x="5721350" y="2965450"/>
          <p14:tracePt t="196267" x="5721350" y="2959100"/>
          <p14:tracePt t="196283" x="5721350" y="2952750"/>
          <p14:tracePt t="196316" x="5727700" y="2946400"/>
          <p14:tracePt t="196333" x="5734050" y="2933700"/>
          <p14:tracePt t="196351" x="5734050" y="2927350"/>
          <p14:tracePt t="196382" x="5753100" y="2876550"/>
          <p14:tracePt t="196400" x="5759450" y="2851150"/>
          <p14:tracePt t="196416" x="5772150" y="2819400"/>
          <p14:tracePt t="196432" x="5778500" y="2794000"/>
          <p14:tracePt t="196450" x="5778500" y="2787650"/>
          <p14:tracePt t="196453" x="5784850" y="2774950"/>
          <p14:tracePt t="196467" x="5784850" y="2768600"/>
          <p14:tracePt t="196515" x="5784850" y="2774950"/>
          <p14:tracePt t="196524" x="5784850" y="2781300"/>
          <p14:tracePt t="196535" x="5784850" y="2794000"/>
          <p14:tracePt t="196551" x="5784850" y="2819400"/>
          <p14:tracePt t="196569" x="5784850" y="2844800"/>
          <p14:tracePt t="196570" x="5784850" y="2857500"/>
          <p14:tracePt t="196581" x="5791200" y="2870200"/>
          <p14:tracePt t="196600" x="5791200" y="2889250"/>
          <p14:tracePt t="196617" x="5791200" y="2914650"/>
          <p14:tracePt t="196634" x="5791200" y="2940050"/>
          <p14:tracePt t="196650" x="5791200" y="2946400"/>
          <p14:tracePt t="196667" x="5791200" y="2952750"/>
          <p14:tracePt t="196790" x="5797550" y="2952750"/>
          <p14:tracePt t="196799" x="5797550" y="2946400"/>
          <p14:tracePt t="196823" x="5797550" y="2940050"/>
          <p14:tracePt t="196839" x="5803900" y="2940050"/>
          <p14:tracePt t="197200" x="5803900" y="2946400"/>
          <p14:tracePt t="197224" x="5803900" y="2952750"/>
          <p14:tracePt t="197240" x="5803900" y="2959100"/>
          <p14:tracePt t="197256" x="5803900" y="2965450"/>
          <p14:tracePt t="197273" x="5797550" y="2965450"/>
          <p14:tracePt t="197289" x="5797550" y="2971800"/>
          <p14:tracePt t="197321" x="5797550" y="2978150"/>
          <p14:tracePt t="197499" x="5797550" y="2971800"/>
          <p14:tracePt t="197522" x="5797550" y="2965450"/>
          <p14:tracePt t="197548" x="5797550" y="2959100"/>
          <p14:tracePt t="197867" x="5797550" y="2952750"/>
          <p14:tracePt t="197899" x="5797550" y="2946400"/>
          <p14:tracePt t="198074" x="5797550" y="2940050"/>
          <p14:tracePt t="198085" x="5797550" y="2933700"/>
          <p14:tracePt t="198098" x="5803900" y="2933700"/>
          <p14:tracePt t="198118" x="5803900" y="2921000"/>
          <p14:tracePt t="198137" x="5803900" y="2914650"/>
          <p14:tracePt t="198330" x="5803900" y="2921000"/>
          <p14:tracePt t="198344" x="5803900" y="2927350"/>
          <p14:tracePt t="198354" x="5803900" y="2940050"/>
          <p14:tracePt t="198385" x="5803900" y="2978150"/>
          <p14:tracePt t="198403" x="5797550" y="2997200"/>
          <p14:tracePt t="198418" x="5797550" y="3003550"/>
          <p14:tracePt t="198454" x="5797550" y="2997200"/>
          <p14:tracePt t="198469" x="5797550" y="2984500"/>
          <p14:tracePt t="198485" x="5803900" y="2965450"/>
          <p14:tracePt t="198502" x="5803900" y="2952750"/>
          <p14:tracePt t="198534" x="5810250" y="2946400"/>
          <p14:tracePt t="198605" x="5810250" y="2952750"/>
          <p14:tracePt t="198640" x="5810250" y="2959100"/>
          <p14:tracePt t="198664" x="5803900" y="2959100"/>
          <p14:tracePt t="198678" x="5803900" y="2965450"/>
          <p14:tracePt t="198695" x="5797550" y="2971800"/>
          <p14:tracePt t="198710" x="5797550" y="2978150"/>
          <p14:tracePt t="198722" x="5791200" y="2984500"/>
          <p14:tracePt t="198724" x="5791200" y="2990850"/>
          <p14:tracePt t="198740" x="5784850" y="2997200"/>
          <p14:tracePt t="198759" x="5784850" y="3003550"/>
          <p14:tracePt t="198844" x="5778500" y="2997200"/>
          <p14:tracePt t="198853" x="5778500" y="2990850"/>
          <p14:tracePt t="198872" x="5778500" y="2978150"/>
          <p14:tracePt t="198874" x="5778500" y="2971800"/>
          <p14:tracePt t="198885" x="5778500" y="2965450"/>
          <p14:tracePt t="198901" x="5772150" y="2952750"/>
          <p14:tracePt t="198918" x="5772150" y="2940050"/>
          <p14:tracePt t="198936" x="5772150" y="2933700"/>
          <p14:tracePt t="198953" x="5772150" y="2927350"/>
          <p14:tracePt t="198969" x="5772150" y="2921000"/>
          <p14:tracePt t="198984" x="5772150" y="2908300"/>
          <p14:tracePt t="199002" x="5759450" y="2901950"/>
          <p14:tracePt t="199020" x="5753100" y="2889250"/>
          <p14:tracePt t="199036" x="5740400" y="2889250"/>
          <p14:tracePt t="199053" x="5734050" y="2882900"/>
          <p14:tracePt t="199068" x="5727700" y="2882900"/>
          <p14:tracePt t="199084" x="5721350" y="2882900"/>
          <p14:tracePt t="199103" x="5721350" y="2876550"/>
          <p14:tracePt t="199120" x="5715000" y="2876550"/>
          <p14:tracePt t="199135" x="5715000" y="2870200"/>
          <p14:tracePt t="199153" x="5715000" y="2863850"/>
          <p14:tracePt t="199156" x="5715000" y="2857500"/>
          <p14:tracePt t="199166" x="5715000" y="2851150"/>
          <p14:tracePt t="199184" x="5715000" y="2838450"/>
          <p14:tracePt t="199201" x="5702300" y="2806700"/>
          <p14:tracePt t="199221" x="5664200" y="2755900"/>
          <p14:tracePt t="199235" x="5645150" y="2743200"/>
          <p14:tracePt t="199251" x="5638800" y="2736850"/>
          <p14:tracePt t="207494" x="5632450" y="2736850"/>
          <p14:tracePt t="207511" x="5607050" y="2730500"/>
          <p14:tracePt t="207528" x="5575300" y="2717800"/>
          <p14:tracePt t="207541" x="5556250" y="2705100"/>
          <p14:tracePt t="207561" x="5549900" y="2705100"/>
          <p14:tracePt t="207686" x="5543550" y="2705100"/>
          <p14:tracePt t="207806" x="5543550" y="2711450"/>
          <p14:tracePt t="207815" x="5543550" y="2717800"/>
          <p14:tracePt t="207830" x="5562600" y="2736850"/>
          <p14:tracePt t="207843" x="5568950" y="2749550"/>
          <p14:tracePt t="207861" x="5588000" y="2768600"/>
          <p14:tracePt t="207880" x="5600700" y="2781300"/>
          <p14:tracePt t="207891" x="5619750" y="2794000"/>
          <p14:tracePt t="207911" x="5632450" y="2800350"/>
          <p14:tracePt t="207930" x="5657850" y="2825750"/>
          <p14:tracePt t="207944" x="5683250" y="2838450"/>
          <p14:tracePt t="207960" x="5702300" y="2851150"/>
          <p14:tracePt t="207975" x="5702300" y="2857500"/>
          <p14:tracePt t="207999" x="5708650" y="2857500"/>
          <p14:tracePt t="208038" x="5715000" y="2857500"/>
          <p14:tracePt t="208047" x="5721350" y="2857500"/>
          <p14:tracePt t="208059" x="5740400" y="2851150"/>
          <p14:tracePt t="208076" x="5784850" y="2832100"/>
          <p14:tracePt t="208092" x="5822950" y="2813050"/>
          <p14:tracePt t="208109" x="5861050" y="2794000"/>
          <p14:tracePt t="208126" x="5880100" y="2781300"/>
          <p14:tracePt t="208297" x="5873750" y="2781300"/>
          <p14:tracePt t="208307" x="5873750" y="2787650"/>
          <p14:tracePt t="208315" x="5861050" y="2787650"/>
          <p14:tracePt t="208326" x="5854700" y="2794000"/>
          <p14:tracePt t="208344" x="5829300" y="2800350"/>
          <p14:tracePt t="208401" x="5829300" y="2806700"/>
          <p14:tracePt t="208425" x="5829300" y="2813050"/>
          <p14:tracePt t="208434" x="5829300" y="2819400"/>
          <p14:tracePt t="208444" x="5829300" y="2825750"/>
          <p14:tracePt t="208461" x="5829300" y="2832100"/>
          <p14:tracePt t="208477" x="5829300" y="2844800"/>
          <p14:tracePt t="208497" x="5829300" y="2851150"/>
          <p14:tracePt t="208535" x="5829300" y="2857500"/>
          <p14:tracePt t="208575" x="5829300" y="2863850"/>
          <p14:tracePt t="208724" x="5829300" y="2870200"/>
          <p14:tracePt t="208734" x="5822950" y="2876550"/>
          <p14:tracePt t="208749" x="5816600" y="2876550"/>
          <p14:tracePt t="208760" x="5816600" y="2882900"/>
          <p14:tracePt t="208777" x="5803900" y="2882900"/>
          <p14:tracePt t="208798" x="5791200" y="2889250"/>
          <p14:tracePt t="208812" x="5784850" y="2889250"/>
          <p14:tracePt t="208843" x="5765800" y="2901950"/>
          <p14:tracePt t="208861" x="5746750" y="2908300"/>
          <p14:tracePt t="208877" x="5734050" y="2908300"/>
          <p14:tracePt t="208895" x="5727700" y="2908300"/>
          <p14:tracePt t="209062" x="5721350" y="2908300"/>
          <p14:tracePt t="209073" x="5721350" y="2901950"/>
          <p14:tracePt t="209084" x="5708650" y="2889250"/>
          <p14:tracePt t="209092" x="5702300" y="2876550"/>
          <p14:tracePt t="209126" x="5702300" y="2870200"/>
          <p14:tracePt t="217559" x="5695950" y="2870200"/>
          <p14:tracePt t="217585" x="5670550" y="2857500"/>
          <p14:tracePt t="217606" x="5645150" y="2844800"/>
          <p14:tracePt t="217617" x="5632450" y="2838450"/>
          <p14:tracePt t="217633" x="5619750" y="2832100"/>
          <p14:tracePt t="217653" x="5600700" y="2832100"/>
          <p14:tracePt t="217672" x="5588000" y="2832100"/>
          <p14:tracePt t="217687" x="5575300" y="2832100"/>
          <p14:tracePt t="217702" x="5562600" y="2832100"/>
          <p14:tracePt t="217734" x="5524500" y="2825750"/>
          <p14:tracePt t="217751" x="5518150" y="2825750"/>
          <p14:tracePt t="217784" x="5518150" y="2832100"/>
          <p14:tracePt t="217802" x="5537200" y="2851150"/>
          <p14:tracePt t="217803" x="5543550" y="2857500"/>
          <p14:tracePt t="217817" x="5556250" y="2870200"/>
          <p14:tracePt t="217834" x="5568950" y="2876550"/>
          <p14:tracePt t="217851" x="5581650" y="2882900"/>
          <p14:tracePt t="217868" x="5594350" y="2882900"/>
          <p14:tracePt t="217871" x="5600700" y="2882900"/>
          <p14:tracePt t="217884" x="5607050" y="2889250"/>
          <p14:tracePt t="217918" x="5613400" y="2889250"/>
          <p14:tracePt t="217936" x="5619750" y="2889250"/>
          <p14:tracePt t="217953" x="5632450" y="2882900"/>
          <p14:tracePt t="217984" x="5670550" y="2832100"/>
          <p14:tracePt t="218001" x="5695950" y="2806700"/>
          <p14:tracePt t="218018" x="5721350" y="2768600"/>
          <p14:tracePt t="218050" x="5702300" y="2711450"/>
          <p14:tracePt t="218068" x="5664200" y="2692400"/>
          <p14:tracePt t="218085" x="5607050" y="2667000"/>
          <p14:tracePt t="218101" x="5575300" y="2654300"/>
          <p14:tracePt t="218117" x="5549900" y="2641600"/>
          <p14:tracePt t="218135" x="5537200" y="2622550"/>
          <p14:tracePt t="218149" x="5530850" y="2616200"/>
          <p14:tracePt t="218170" x="5524500" y="2609850"/>
          <p14:tracePt t="218185" x="5486400" y="2609850"/>
          <p14:tracePt t="218203" x="5403850" y="2609850"/>
          <p14:tracePt t="218217" x="5295900" y="2622550"/>
          <p14:tracePt t="218250" x="5124450" y="2660650"/>
          <p14:tracePt t="218267" x="5092700" y="2667000"/>
          <p14:tracePt t="218340" x="5086350" y="2667000"/>
          <p14:tracePt t="218347" x="5080000" y="2667000"/>
          <p14:tracePt t="218355" x="5073650" y="2673350"/>
          <p14:tracePt t="218385" x="4997450" y="2717800"/>
          <p14:tracePt t="218404" x="4959350" y="2743200"/>
          <p14:tracePt t="218417" x="4946650" y="2749550"/>
          <p14:tracePt t="218435" x="4940300" y="2774950"/>
          <p14:tracePt t="218451" x="4940300" y="2787650"/>
          <p14:tracePt t="218468" x="4965700" y="2800350"/>
          <p14:tracePt t="218484" x="4997450" y="2819400"/>
          <p14:tracePt t="218502" x="5054600" y="2838450"/>
          <p14:tracePt t="218506" x="5080000" y="2844800"/>
          <p14:tracePt t="218518" x="5111750" y="2851150"/>
          <p14:tracePt t="218534" x="5156200" y="2857500"/>
          <p14:tracePt t="218551" x="5194300" y="2857500"/>
          <p14:tracePt t="218569" x="5226050" y="2857500"/>
          <p14:tracePt t="218584" x="5257800" y="2863850"/>
          <p14:tracePt t="218601" x="5276850" y="2863850"/>
          <p14:tracePt t="218619" x="5308600" y="2870200"/>
          <p14:tracePt t="218635" x="5372100" y="2870200"/>
          <p14:tracePt t="218651" x="5441950" y="2870200"/>
          <p14:tracePt t="218667" x="5530850" y="2863850"/>
          <p14:tracePt t="218685" x="5619750" y="2838450"/>
          <p14:tracePt t="218718" x="5734050" y="2755900"/>
          <p14:tracePt t="218735" x="5753100" y="2730500"/>
          <p14:tracePt t="218753" x="5772150" y="2692400"/>
          <p14:tracePt t="218784" x="5772150" y="2647950"/>
          <p14:tracePt t="218802" x="5759450" y="2622550"/>
          <p14:tracePt t="218820" x="5721350" y="2578100"/>
          <p14:tracePt t="218834" x="5708650" y="2559050"/>
          <p14:tracePt t="218851" x="5670550" y="2533650"/>
          <p14:tracePt t="218869" x="5613400" y="2495550"/>
          <p14:tracePt t="218885" x="5588000" y="2482850"/>
          <p14:tracePt t="218901" x="5562600" y="2470150"/>
          <p14:tracePt t="218935" x="5505450" y="2457450"/>
          <p14:tracePt t="218953" x="5441950" y="2451100"/>
          <p14:tracePt t="218984" x="5270500" y="2444750"/>
          <p14:tracePt t="219001" x="5187950" y="2451100"/>
          <p14:tracePt t="219018" x="5118100" y="2470150"/>
          <p14:tracePt t="219051" x="5067300" y="2482850"/>
          <p14:tracePt t="219069" x="5054600" y="2489200"/>
          <p14:tracePt t="219085" x="5010150" y="2514600"/>
          <p14:tracePt t="219103" x="4883150" y="2565400"/>
          <p14:tracePt t="219119" x="4781550" y="2603500"/>
          <p14:tracePt t="219135" x="4699000" y="2641600"/>
          <p14:tracePt t="219152" x="4654550" y="2667000"/>
          <p14:tracePt t="219185" x="4635500" y="2692400"/>
          <p14:tracePt t="219205" x="4648200" y="2717800"/>
          <p14:tracePt t="219219" x="4686300" y="2743200"/>
          <p14:tracePt t="219235" x="4749800" y="2774950"/>
          <p14:tracePt t="219251" x="4826000" y="2819400"/>
          <p14:tracePt t="219269" x="4895850" y="2857500"/>
          <p14:tracePt t="219287" x="4978400" y="2889250"/>
          <p14:tracePt t="219289" x="5022850" y="2908300"/>
          <p14:tracePt t="219302" x="5060950" y="2921000"/>
          <p14:tracePt t="219309" x="5099050" y="2933700"/>
          <p14:tracePt t="219318" x="5143500" y="2946400"/>
          <p14:tracePt t="219335" x="5207000" y="2965450"/>
          <p14:tracePt t="219352" x="5264150" y="2965450"/>
          <p14:tracePt t="219369" x="5276850" y="2959100"/>
          <p14:tracePt t="219384" x="5283200" y="2952750"/>
          <p14:tracePt t="219402" x="5314950" y="2940050"/>
          <p14:tracePt t="219419" x="5365750" y="2927350"/>
          <p14:tracePt t="219452" x="5486400" y="2895600"/>
          <p14:tracePt t="219469" x="5524500" y="2876550"/>
          <p14:tracePt t="219486" x="5549900" y="2851150"/>
          <p14:tracePt t="219502" x="5562600" y="2832100"/>
          <p14:tracePt t="219519" x="5575300" y="2800350"/>
          <p14:tracePt t="219522" x="5575300" y="2787650"/>
          <p14:tracePt t="219537" x="5581650" y="2781300"/>
          <p14:tracePt t="219539" x="5581650" y="2762250"/>
          <p14:tracePt t="219552" x="5581650" y="2749550"/>
          <p14:tracePt t="219569" x="5581650" y="2717800"/>
          <p14:tracePt t="219587" x="5568950" y="2679700"/>
          <p14:tracePt t="219603" x="5556250" y="2660650"/>
          <p14:tracePt t="219619" x="5524500" y="2641600"/>
          <p14:tracePt t="219652" x="5378450" y="2565400"/>
          <p14:tracePt t="219671" x="5289550" y="2527300"/>
          <p14:tracePt t="219689" x="5213350" y="2495550"/>
          <p14:tracePt t="219691" x="5156200" y="2476500"/>
          <p14:tracePt t="219703" x="5118100" y="2457450"/>
          <p14:tracePt t="219719" x="5048250" y="2432050"/>
          <p14:tracePt t="219735" x="4991100" y="2425700"/>
          <p14:tracePt t="219752" x="4933950" y="2425700"/>
          <p14:tracePt t="219756" x="4902200" y="2438400"/>
          <p14:tracePt t="219769" x="4864100" y="2451100"/>
          <p14:tracePt t="219787" x="4775200" y="2495550"/>
          <p14:tracePt t="219803" x="4711700" y="2533650"/>
          <p14:tracePt t="219820" x="4667250" y="2559050"/>
          <p14:tracePt t="219852" x="4641850" y="2584450"/>
          <p14:tracePt t="219870" x="4641850" y="2603500"/>
          <p14:tracePt t="219884" x="4654550" y="2635250"/>
          <p14:tracePt t="219918" x="4737100" y="2717800"/>
          <p14:tracePt t="219936" x="4787900" y="2755900"/>
          <p14:tracePt t="219955" x="4851400" y="2794000"/>
          <p14:tracePt t="219957" x="4889500" y="2806700"/>
          <p14:tracePt t="219968" x="4927600" y="2825750"/>
          <p14:tracePt t="219985" x="4978400" y="2844800"/>
          <p14:tracePt t="220002" x="5022850" y="2857500"/>
          <p14:tracePt t="220021" x="5060950" y="2870200"/>
          <p14:tracePt t="220036" x="5073650" y="2876550"/>
          <p14:tracePt t="220053" x="5092700" y="2882900"/>
          <p14:tracePt t="220070" x="5118100" y="2882900"/>
          <p14:tracePt t="220085" x="5137150" y="2882900"/>
          <p14:tracePt t="220104" x="5149850" y="2882900"/>
          <p14:tracePt t="220122" x="5156200" y="2882900"/>
          <p14:tracePt t="220228" x="5149850" y="2882900"/>
          <p14:tracePt t="220252" x="5149850" y="2876550"/>
          <p14:tracePt t="220298" x="5149850" y="2870200"/>
          <p14:tracePt t="220311" x="5149850" y="2863850"/>
          <p14:tracePt t="220323" x="5149850" y="2857500"/>
          <p14:tracePt t="220336" x="5137150" y="2832100"/>
          <p14:tracePt t="220352" x="5124450" y="2819400"/>
          <p14:tracePt t="220370" x="5118100" y="2813050"/>
          <p14:tracePt t="220397" x="5111750" y="2813050"/>
          <p14:tracePt t="220453" x="5105400" y="2813050"/>
          <p14:tracePt t="220460" x="5099050" y="2813050"/>
          <p14:tracePt t="220469" x="5092700" y="2813050"/>
          <p14:tracePt t="220486" x="5080000" y="2806700"/>
          <p14:tracePt t="220503" x="5067300" y="2794000"/>
          <p14:tracePt t="220536" x="5060950" y="2781300"/>
          <p14:tracePt t="220611" x="5060950" y="2774950"/>
          <p14:tracePt t="220620" x="5060950" y="2768600"/>
          <p14:tracePt t="220654" x="5073650" y="2749550"/>
          <p14:tracePt t="220674" x="5080000" y="2743200"/>
          <p14:tracePt t="220676" x="5080000" y="2736850"/>
          <p14:tracePt t="220687" x="5086350" y="2736850"/>
          <p14:tracePt t="220903" x="5086350" y="2743200"/>
          <p14:tracePt t="220916" x="5080000" y="2749550"/>
          <p14:tracePt t="220932" x="5080000" y="2755900"/>
          <p14:tracePt t="220941" x="5073650" y="2762250"/>
          <p14:tracePt t="220959" x="5073650" y="2768600"/>
          <p14:tracePt t="221054" x="5067300" y="2774950"/>
          <p14:tracePt t="221064" x="5060950" y="2781300"/>
          <p14:tracePt t="221073" x="5054600" y="2781300"/>
          <p14:tracePt t="221088" x="5041900" y="2794000"/>
          <p14:tracePt t="221120" x="5010150" y="2819400"/>
          <p14:tracePt t="221138" x="4997450" y="2825750"/>
          <p14:tracePt t="221154" x="4997450" y="2832100"/>
          <p14:tracePt t="221219" x="4997450" y="2838450"/>
          <p14:tracePt t="221237" x="4991100" y="2844800"/>
          <p14:tracePt t="221258" x="4984750" y="2851150"/>
          <p14:tracePt t="221271" x="4978400" y="2857500"/>
          <p14:tracePt t="221434" x="4984750" y="2857500"/>
          <p14:tracePt t="221478" x="4984750" y="2863850"/>
          <p14:tracePt t="221487" x="4991100" y="2863850"/>
          <p14:tracePt t="221521" x="5003800" y="2870200"/>
          <p14:tracePt t="221543" x="5022850" y="2876550"/>
          <p14:tracePt t="221555" x="5035550" y="2882900"/>
          <p14:tracePt t="221588" x="5086350" y="2882900"/>
          <p14:tracePt t="221604" x="5105400" y="2876550"/>
          <p14:tracePt t="221623" x="5124450" y="2870200"/>
          <p14:tracePt t="221637" x="5143500" y="2857500"/>
          <p14:tracePt t="221655" x="5168900" y="2838450"/>
          <p14:tracePt t="221671" x="5181600" y="2825750"/>
          <p14:tracePt t="221688" x="5194300" y="2806700"/>
          <p14:tracePt t="221705" x="5213350" y="2762250"/>
          <p14:tracePt t="221721" x="5226050" y="2698750"/>
          <p14:tracePt t="221738" x="5232400" y="2635250"/>
          <p14:tracePt t="221741" x="5232400" y="2616200"/>
          <p14:tracePt t="221754" x="5232400" y="2571750"/>
          <p14:tracePt t="221770" x="5226050" y="2527300"/>
          <p14:tracePt t="221787" x="5213350" y="2501900"/>
          <p14:tracePt t="221804" x="5194300" y="2476500"/>
          <p14:tracePt t="221823" x="5162550" y="2457450"/>
          <p14:tracePt t="221838" x="5137150" y="2451100"/>
          <p14:tracePt t="221855" x="5099050" y="2444750"/>
          <p14:tracePt t="221871" x="5054600" y="2444750"/>
          <p14:tracePt t="221888" x="4978400" y="2444750"/>
          <p14:tracePt t="221920" x="4857750" y="2444750"/>
          <p14:tracePt t="221938" x="4813300" y="2444750"/>
          <p14:tracePt t="221956" x="4775200" y="2444750"/>
          <p14:tracePt t="221958" x="4762500" y="2444750"/>
          <p14:tracePt t="221969" x="4743450" y="2444750"/>
          <p14:tracePt t="221987" x="4711700" y="2451100"/>
          <p14:tracePt t="222004" x="4679950" y="2463800"/>
          <p14:tracePt t="222023" x="4622800" y="2495550"/>
          <p14:tracePt t="222037" x="4610100" y="2501900"/>
          <p14:tracePt t="222054" x="4578350" y="2514600"/>
          <p14:tracePt t="222071" x="4565650" y="2527300"/>
          <p14:tracePt t="222088" x="4552950" y="2552700"/>
          <p14:tracePt t="222104" x="4552950" y="2571750"/>
          <p14:tracePt t="222122" x="4552950" y="2590800"/>
          <p14:tracePt t="222139" x="4559300" y="2616200"/>
          <p14:tracePt t="222153" x="4572000" y="2647950"/>
          <p14:tracePt t="222171" x="4584700" y="2698750"/>
          <p14:tracePt t="222188" x="4591050" y="2743200"/>
          <p14:tracePt t="222206" x="4603750" y="2794000"/>
          <p14:tracePt t="222208" x="4603750" y="2806700"/>
          <p14:tracePt t="222221" x="4610100" y="2825750"/>
          <p14:tracePt t="222238" x="4616450" y="2851150"/>
          <p14:tracePt t="222254" x="4629150" y="2863850"/>
          <p14:tracePt t="222272" x="4648200" y="2889250"/>
          <p14:tracePt t="222288" x="4654550" y="2895600"/>
          <p14:tracePt t="222304" x="4667250" y="2908300"/>
          <p14:tracePt t="222321" x="4679950" y="2914650"/>
          <p14:tracePt t="222337" x="4692650" y="2921000"/>
          <p14:tracePt t="222357" x="4730750" y="2921000"/>
          <p14:tracePt t="222388" x="4819650" y="2908300"/>
          <p14:tracePt t="222407" x="4857750" y="2895600"/>
          <p14:tracePt t="222410" x="4895850" y="2882900"/>
          <p14:tracePt t="222421" x="4914900" y="2870200"/>
          <p14:tracePt t="222437" x="4940300" y="2857500"/>
          <p14:tracePt t="222454" x="4972050" y="2844800"/>
          <p14:tracePt t="222473" x="4978400" y="2838450"/>
          <p14:tracePt t="222490" x="4984750" y="2838450"/>
          <p14:tracePt t="222695" x="4984750" y="2832100"/>
          <p14:tracePt t="222710" x="4972050" y="2832100"/>
          <p14:tracePt t="222722" x="4959350" y="2832100"/>
          <p14:tracePt t="222738" x="4927600" y="2838450"/>
          <p14:tracePt t="222758" x="4889500" y="2844800"/>
          <p14:tracePt t="222771" x="4883150" y="2844800"/>
          <p14:tracePt t="222788" x="4876800" y="2844800"/>
          <p14:tracePt t="222816" x="4876800" y="2838450"/>
          <p14:tracePt t="222825" x="4876800" y="2832100"/>
          <p14:tracePt t="222841" x="4876800" y="2825750"/>
          <p14:tracePt t="222858" x="4876800" y="2813050"/>
          <p14:tracePt t="222873" x="4876800" y="2806700"/>
          <p14:tracePt t="222905" x="4883150" y="2806700"/>
          <p14:tracePt t="222924" x="4883150" y="2800350"/>
          <p14:tracePt t="222951" x="4889500" y="2800350"/>
          <p14:tracePt t="222960" x="4889500" y="2806700"/>
          <p14:tracePt t="223138" x="4895850" y="2819400"/>
          <p14:tracePt t="223149" x="4902200" y="2825750"/>
          <p14:tracePt t="223154" x="4902200" y="2832100"/>
          <p14:tracePt t="223170" x="4908550" y="2844800"/>
          <p14:tracePt t="223187" x="4914900" y="2857500"/>
          <p14:tracePt t="223204" x="4927600" y="2870200"/>
          <p14:tracePt t="223221" x="4940300" y="2889250"/>
          <p14:tracePt t="223254" x="4959350" y="2927350"/>
          <p14:tracePt t="223270" x="4959350" y="2933700"/>
          <p14:tracePt t="223287" x="4959350" y="2940050"/>
          <p14:tracePt t="223304" x="4953000" y="2946400"/>
          <p14:tracePt t="223321" x="4927600" y="2952750"/>
          <p14:tracePt t="223338" x="4895850" y="2959100"/>
          <p14:tracePt t="223355" x="4864100" y="2965450"/>
          <p14:tracePt t="223387" x="4813300" y="2978150"/>
          <p14:tracePt t="223404" x="4800600" y="2978150"/>
          <p14:tracePt t="223421" x="4794250" y="2978150"/>
          <p14:tracePt t="223454" x="4781550" y="2978150"/>
          <p14:tracePt t="223471" x="4781550" y="2965450"/>
          <p14:tracePt t="223487" x="4775200" y="2946400"/>
          <p14:tracePt t="223521" x="4718050" y="2882900"/>
          <p14:tracePt t="223538" x="4705350" y="2863850"/>
          <p14:tracePt t="226007" x="4711700" y="2863850"/>
          <p14:tracePt t="226022" x="4756150" y="2851150"/>
          <p14:tracePt t="226041" x="4838700" y="2838450"/>
          <p14:tracePt t="226063" x="4959350" y="2819400"/>
          <p14:tracePt t="226075" x="4991100" y="2813050"/>
          <p14:tracePt t="226108" x="5111750" y="2800350"/>
          <p14:tracePt t="226112" x="5143500" y="2794000"/>
          <p14:tracePt t="226125" x="5238750" y="2774950"/>
          <p14:tracePt t="226141" x="5289550" y="2762250"/>
          <p14:tracePt t="226158" x="5416550" y="2711450"/>
          <p14:tracePt t="226175" x="5473700" y="2667000"/>
          <p14:tracePt t="226193" x="5505450" y="2628900"/>
          <p14:tracePt t="226207" x="5518150" y="2597150"/>
          <p14:tracePt t="226225" x="5518150" y="2578100"/>
          <p14:tracePt t="226257" x="5518150" y="2565400"/>
          <p14:tracePt t="226274" x="5511800" y="2559050"/>
          <p14:tracePt t="226290" x="5505450" y="2552700"/>
          <p14:tracePt t="226325" x="5467350" y="2546350"/>
          <p14:tracePt t="226343" x="5397500" y="2533650"/>
          <p14:tracePt t="226357" x="5365750" y="2533650"/>
          <p14:tracePt t="226375" x="5283200" y="2520950"/>
          <p14:tracePt t="226393" x="5257800" y="2508250"/>
          <p14:tracePt t="226407" x="5238750" y="2508250"/>
          <p14:tracePt t="226426" x="5213350" y="2508250"/>
          <p14:tracePt t="226441" x="5187950" y="2520950"/>
          <p14:tracePt t="226457" x="5149850" y="2540000"/>
          <p14:tracePt t="226475" x="5118100" y="2552700"/>
          <p14:tracePt t="226508" x="5092700" y="2584450"/>
          <p14:tracePt t="226525" x="5086350" y="2590800"/>
          <p14:tracePt t="226543" x="5086350" y="2597150"/>
          <p14:tracePt t="226545" x="5086350" y="2603500"/>
          <p14:tracePt t="226557" x="5086350" y="2609850"/>
          <p14:tracePt t="226574" x="5086350" y="2622550"/>
          <p14:tracePt t="226591" x="5073650" y="2647950"/>
          <p14:tracePt t="226609" x="5041900" y="2705100"/>
          <p14:tracePt t="226625" x="5029200" y="2736850"/>
          <p14:tracePt t="226642" x="5029200" y="2755900"/>
          <p14:tracePt t="229203" x="5035550" y="2755900"/>
          <p14:tracePt t="229211" x="5041900" y="2755900"/>
          <p14:tracePt t="229227" x="5086350" y="2768600"/>
          <p14:tracePt t="229245" x="5130800" y="2781300"/>
          <p14:tracePt t="229259" x="5168900" y="2787650"/>
          <p14:tracePt t="229275" x="5194300" y="2800350"/>
          <p14:tracePt t="229292" x="5213350" y="2806700"/>
          <p14:tracePt t="229310" x="5226050" y="2806700"/>
          <p14:tracePt t="229712" x="5226050" y="2800350"/>
          <p14:tracePt t="229731" x="5232400" y="2800350"/>
          <p14:tracePt t="229735" x="5232400" y="2794000"/>
          <p14:tracePt t="229752" x="5232400" y="2787650"/>
          <p14:tracePt t="229768" x="5238750" y="2787650"/>
          <p14:tracePt t="229779" x="5238750" y="2781300"/>
          <p14:tracePt t="229941" x="5245100" y="2781300"/>
          <p14:tracePt t="229947" x="5251450" y="2781300"/>
          <p14:tracePt t="229960" x="5264150" y="2787650"/>
          <p14:tracePt t="229976" x="5295900" y="2819400"/>
          <p14:tracePt t="229993" x="5327650" y="2844800"/>
          <p14:tracePt t="230009" x="5365750" y="2876550"/>
          <p14:tracePt t="230026" x="5397500" y="2901950"/>
          <p14:tracePt t="230029" x="5410200" y="2914650"/>
          <p14:tracePt t="230042" x="5429250" y="2927350"/>
          <p14:tracePt t="230061" x="5461000" y="2952750"/>
          <p14:tracePt t="230078" x="5473700" y="2965450"/>
          <p14:tracePt t="230111" x="5505450" y="2997200"/>
          <p14:tracePt t="230128" x="5524500" y="3009900"/>
          <p14:tracePt t="230144" x="5543550" y="3022600"/>
          <p14:tracePt t="230163" x="5568950" y="3048000"/>
          <p14:tracePt t="230167" x="5575300" y="3054350"/>
          <p14:tracePt t="230195" x="5613400" y="3092450"/>
          <p14:tracePt t="230214" x="5651500" y="3130550"/>
          <p14:tracePt t="230228" x="5664200" y="3143250"/>
          <p14:tracePt t="230247" x="5676900" y="3162300"/>
          <p14:tracePt t="230264" x="5695950" y="3181350"/>
          <p14:tracePt t="230282" x="5695950" y="3194050"/>
          <p14:tracePt t="230301" x="5702300" y="3206750"/>
          <p14:tracePt t="230311" x="5702300" y="3232150"/>
          <p14:tracePt t="230327" x="5702300" y="3270250"/>
          <p14:tracePt t="230344" x="5689600" y="3327400"/>
          <p14:tracePt t="230362" x="5676900" y="3365500"/>
          <p14:tracePt t="230378" x="5651500" y="3409950"/>
          <p14:tracePt t="230395" x="5638800" y="3422650"/>
          <p14:tracePt t="230411" x="5626100" y="3441700"/>
          <p14:tracePt t="230444" x="5594350" y="3467100"/>
          <p14:tracePt t="230462" x="5549900" y="3505200"/>
          <p14:tracePt t="230478" x="5543550" y="3511550"/>
          <p14:tracePt t="230494" x="5530850" y="3524250"/>
          <p14:tracePt t="230511" x="5518150" y="3549650"/>
          <p14:tracePt t="230529" x="5511800" y="3556000"/>
          <p14:tracePt t="230598" x="5511800" y="3562350"/>
          <p14:tracePt t="230614" x="5511800" y="3568700"/>
          <p14:tracePt t="230621" x="5511800" y="3581400"/>
          <p14:tracePt t="230628" x="5518150" y="3587750"/>
          <p14:tracePt t="230661" x="5556250" y="3638550"/>
          <p14:tracePt t="230679" x="5575300" y="3651250"/>
          <p14:tracePt t="230696" x="5581650" y="3657600"/>
          <p14:tracePt t="230719" x="5588000" y="3657600"/>
          <p14:tracePt t="230743" x="5594350" y="3651250"/>
          <p14:tracePt t="230759" x="5600700" y="3644900"/>
          <p14:tracePt t="230769" x="5613400" y="3644900"/>
          <p14:tracePt t="230779" x="5626100" y="3644900"/>
          <p14:tracePt t="230798" x="5727700" y="3651250"/>
          <p14:tracePt t="230812" x="5772150" y="3657600"/>
          <p14:tracePt t="230828" x="5867400" y="3683000"/>
          <p14:tracePt t="230848" x="5975350" y="3727450"/>
          <p14:tracePt t="230862" x="6000750" y="3740150"/>
          <p14:tracePt t="230879" x="6051550" y="3752850"/>
          <p14:tracePt t="230895" x="6153150" y="3765550"/>
          <p14:tracePt t="230911" x="6305550" y="3771900"/>
          <p14:tracePt t="230928" x="6534150" y="3784600"/>
          <p14:tracePt t="230947" x="6756400" y="3790950"/>
          <p14:tracePt t="230969" x="7010400" y="3784600"/>
          <p14:tracePt t="230984" x="7061200" y="3778250"/>
          <p14:tracePt t="230995" x="7150100" y="3765550"/>
          <p14:tracePt t="231011" x="7207250" y="3759200"/>
          <p14:tracePt t="231028" x="7258050" y="3752850"/>
          <p14:tracePt t="231062" x="7283450" y="3746500"/>
          <p14:tracePt t="231082" x="7270750" y="3746500"/>
          <p14:tracePt t="231096" x="7232650" y="3746500"/>
          <p14:tracePt t="231110" x="7194550" y="3746500"/>
          <p14:tracePt t="231111" x="7181850" y="3740150"/>
          <p14:tracePt t="231128" x="7169150" y="3733800"/>
          <p14:tracePt t="232969" x="7169150" y="3740150"/>
          <p14:tracePt t="232979" x="7162800" y="3746500"/>
          <p14:tracePt t="232984" x="7150100" y="3759200"/>
          <p14:tracePt t="233001" x="7124700" y="3797300"/>
          <p14:tracePt t="233015" x="7092950" y="3841750"/>
          <p14:tracePt t="233032" x="7061200" y="3879850"/>
          <p14:tracePt t="233047" x="7042150" y="3924300"/>
          <p14:tracePt t="233064" x="7029450" y="3962400"/>
          <p14:tracePt t="233084" x="7023100" y="3987800"/>
          <p14:tracePt t="233113" x="7010400" y="4025900"/>
          <p14:tracePt t="233131" x="7004050" y="4038600"/>
          <p14:tracePt t="233147" x="6997700" y="4057650"/>
          <p14:tracePt t="233180" x="6972300" y="4114800"/>
          <p14:tracePt t="233184" x="6972300" y="4127500"/>
          <p14:tracePt t="233199" x="6965950" y="4146550"/>
          <p14:tracePt t="233217" x="6953250" y="4203700"/>
          <p14:tracePt t="233250" x="6940550" y="4241800"/>
          <p14:tracePt t="233269" x="6940550" y="4248150"/>
          <p14:tracePt t="233285" x="6921500" y="4260850"/>
          <p14:tracePt t="233314" x="6686550" y="4292600"/>
          <p14:tracePt t="233333" x="6470650" y="4292600"/>
          <p14:tracePt t="233348" x="6191250" y="4279900"/>
          <p14:tracePt t="233363" x="5975350" y="4254500"/>
          <p14:tracePt t="233397" x="5695950" y="4191000"/>
          <p14:tracePt t="233414" x="5645150" y="4165600"/>
          <p14:tracePt t="233431" x="5613400" y="4146550"/>
          <p14:tracePt t="233447" x="5562600" y="4140200"/>
          <p14:tracePt t="233463" x="5473700" y="4133850"/>
          <p14:tracePt t="233481" x="5308600" y="4121150"/>
          <p14:tracePt t="233514" x="5200650" y="4108450"/>
          <p14:tracePt t="233539" x="5200650" y="4102100"/>
          <p14:tracePt t="233548" x="5207000" y="4089400"/>
          <p14:tracePt t="233581" x="5283200" y="4051300"/>
          <p14:tracePt t="233598" x="5321300" y="4038600"/>
          <p14:tracePt t="233615" x="5327650" y="4038600"/>
          <p14:tracePt t="233648" x="5321300" y="4038600"/>
          <p14:tracePt t="233709" x="5321300" y="4032250"/>
          <p14:tracePt t="233718" x="5327650" y="4032250"/>
          <p14:tracePt t="233732" x="5340350" y="4019550"/>
          <p14:tracePt t="233747" x="5353050" y="4006850"/>
          <p14:tracePt t="233865" x="5353050" y="4000500"/>
          <p14:tracePt t="233873" x="5353050" y="3994150"/>
          <p14:tracePt t="233883" x="5353050" y="3987800"/>
          <p14:tracePt t="233913" x="5353050" y="3975100"/>
          <p14:tracePt t="233932" x="5353050" y="3968750"/>
          <p14:tracePt t="233948" x="5346700" y="3968750"/>
          <p14:tracePt t="234228" x="5346700" y="3962400"/>
          <p14:tracePt t="234253" x="5340350" y="3962400"/>
          <p14:tracePt t="234268" x="5327650" y="3968750"/>
          <p14:tracePt t="234306" x="5334000" y="3968750"/>
          <p14:tracePt t="234318" x="5365750" y="3943350"/>
          <p14:tracePt t="234330" x="5391150" y="3924300"/>
          <p14:tracePt t="234347" x="5480050" y="3879850"/>
          <p14:tracePt t="234365" x="5556250" y="3835400"/>
          <p14:tracePt t="234384" x="5664200" y="3740150"/>
          <p14:tracePt t="234399" x="5721350" y="3670300"/>
          <p14:tracePt t="234415" x="5746750" y="3632200"/>
          <p14:tracePt t="234448" x="5822950" y="3454400"/>
          <p14:tracePt t="234466" x="5848350" y="3384550"/>
          <p14:tracePt t="234485" x="5854700" y="3314700"/>
          <p14:tracePt t="234515" x="5880100" y="3162300"/>
          <p14:tracePt t="234535" x="5899150" y="3086100"/>
          <p14:tracePt t="234537" x="5911850" y="3060700"/>
          <p14:tracePt t="234551" x="5918200" y="3028950"/>
          <p14:tracePt t="234566" x="5937250" y="2990850"/>
          <p14:tracePt t="234581" x="5943600" y="2978150"/>
          <p14:tracePt t="234639" x="5943600" y="2984500"/>
          <p14:tracePt t="234653" x="5937250" y="2984500"/>
          <p14:tracePt t="234666" x="5937250" y="2990850"/>
          <p14:tracePt t="234683" x="5918200" y="2990850"/>
          <p14:tracePt t="234699" x="5899150" y="2990850"/>
          <p14:tracePt t="234715" x="5880100" y="2990850"/>
          <p14:tracePt t="234736" x="5867400" y="3009900"/>
          <p14:tracePt t="234749" x="5867400" y="3016250"/>
          <p14:tracePt t="234784" x="5867400" y="3048000"/>
          <p14:tracePt t="234799" x="5867400" y="3060700"/>
          <p14:tracePt t="234818" x="5873750" y="3067050"/>
          <p14:tracePt t="234848" x="5886450" y="3086100"/>
          <p14:tracePt t="234867" x="5899150" y="3105150"/>
          <p14:tracePt t="234883" x="5905500" y="3105150"/>
          <p14:tracePt t="234886" x="5905500" y="3111500"/>
          <p14:tracePt t="234914" x="5911850" y="3111500"/>
          <p14:tracePt t="234932" x="5918200" y="3105150"/>
          <p14:tracePt t="234950" x="5924550" y="3092450"/>
          <p14:tracePt t="234965" x="5937250" y="3073400"/>
          <p14:tracePt t="234999" x="5949950" y="3028950"/>
          <p14:tracePt t="235002" x="5949950" y="3022600"/>
          <p14:tracePt t="235016" x="5949950" y="3016250"/>
          <p14:tracePt t="235034" x="5937250" y="3016250"/>
          <p14:tracePt t="235054" x="5930900" y="3009900"/>
          <p14:tracePt t="235057" x="5924550" y="3003550"/>
          <p14:tracePt t="235063" x="5918200" y="2990850"/>
          <p14:tracePt t="235081" x="5905500" y="2971800"/>
          <p14:tracePt t="235099" x="5899150" y="2952750"/>
          <p14:tracePt t="235116" x="5899150" y="2933700"/>
          <p14:tracePt t="235133" x="5892800" y="2914650"/>
          <p14:tracePt t="235149" x="5899150" y="2901950"/>
          <p14:tracePt t="235182" x="5969000" y="2863850"/>
          <p14:tracePt t="235199" x="5988050" y="2851150"/>
          <p14:tracePt t="235216" x="6000750" y="2844800"/>
          <p14:tracePt t="235219" x="6007100" y="2838450"/>
          <p14:tracePt t="235231" x="6019800" y="2838450"/>
          <p14:tracePt t="235248" x="6045200" y="2838450"/>
          <p14:tracePt t="235265" x="6076950" y="2838450"/>
          <p14:tracePt t="235282" x="6121400" y="2832100"/>
          <p14:tracePt t="235299" x="6159500" y="2832100"/>
          <p14:tracePt t="235318" x="6203950" y="2825750"/>
          <p14:tracePt t="235333" x="6248400" y="2825750"/>
          <p14:tracePt t="235350" x="6356350" y="2838450"/>
          <p14:tracePt t="235366" x="6457950" y="2851150"/>
          <p14:tracePt t="235398" x="6591300" y="2863850"/>
          <p14:tracePt t="235417" x="6623050" y="2870200"/>
          <p14:tracePt t="235432" x="6642100" y="2870200"/>
          <p14:tracePt t="235449" x="6648450" y="2870200"/>
          <p14:tracePt t="235510" x="6648450" y="2863850"/>
          <p14:tracePt t="235518" x="6648450" y="2857500"/>
          <p14:tracePt t="235535" x="6616700" y="2838450"/>
          <p14:tracePt t="235553" x="6572250" y="2800350"/>
          <p14:tracePt t="235582" x="6508750" y="2736850"/>
          <p14:tracePt t="235602" x="6496050" y="2717800"/>
          <p14:tracePt t="235605" x="6489700" y="2705100"/>
          <p14:tracePt t="235618" x="6489700" y="2698750"/>
          <p14:tracePt t="235649" x="6483350" y="2686050"/>
          <p14:tracePt t="235669" x="6483350" y="2679700"/>
          <p14:tracePt t="235711" x="6477000" y="2679700"/>
          <p14:tracePt t="235726" x="6470650" y="2673350"/>
          <p14:tracePt t="235737" x="6464300" y="2673350"/>
          <p14:tracePt t="235750" x="6457950" y="2667000"/>
          <p14:tracePt t="235769" x="6445250" y="2667000"/>
          <p14:tracePt t="235783" x="6426200" y="2660650"/>
          <p14:tracePt t="235801" x="6381750" y="2647950"/>
          <p14:tracePt t="235814" x="6362700" y="2641600"/>
          <p14:tracePt t="235833" x="6242050" y="2609850"/>
          <p14:tracePt t="235850" x="6159500" y="2584450"/>
          <p14:tracePt t="235866" x="6096000" y="2565400"/>
          <p14:tracePt t="235882" x="6051550" y="2552700"/>
          <p14:tracePt t="235915" x="6019800" y="2540000"/>
          <p14:tracePt t="235944" x="6000750" y="2540000"/>
          <p14:tracePt t="235951" x="5988050" y="2540000"/>
          <p14:tracePt t="235981" x="5854700" y="2565400"/>
          <p14:tracePt t="235998" x="5784850" y="2578100"/>
          <p14:tracePt t="236014" x="5740400" y="2578100"/>
          <p14:tracePt t="236049" x="5727700" y="2578100"/>
          <p14:tracePt t="236070" x="5727700" y="2584450"/>
          <p14:tracePt t="236084" x="5734050" y="2590800"/>
          <p14:tracePt t="236100" x="5765800" y="2609850"/>
          <p14:tracePt t="236116" x="5778500" y="2641600"/>
          <p14:tracePt t="236133" x="5791200" y="2673350"/>
          <p14:tracePt t="236149" x="5803900" y="2711450"/>
          <p14:tracePt t="236167" x="5816600" y="2730500"/>
          <p14:tracePt t="236184" x="5829300" y="2749550"/>
          <p14:tracePt t="236203" x="5854700" y="2768600"/>
          <p14:tracePt t="236204" x="5861050" y="2768600"/>
          <p14:tracePt t="236219" x="5873750" y="2774950"/>
          <p14:tracePt t="236233" x="5905500" y="2781300"/>
          <p14:tracePt t="236239" x="5930900" y="2787650"/>
          <p14:tracePt t="236254" x="5981700" y="2787650"/>
          <p14:tracePt t="236270" x="6045200" y="2794000"/>
          <p14:tracePt t="236287" x="6121400" y="2794000"/>
          <p14:tracePt t="236320" x="6191250" y="2800350"/>
          <p14:tracePt t="236335" x="6216650" y="2800350"/>
          <p14:tracePt t="236351" x="6242050" y="2800350"/>
          <p14:tracePt t="236367" x="6267450" y="2800350"/>
          <p14:tracePt t="236384" x="6292850" y="2800350"/>
          <p14:tracePt t="236403" x="6324600" y="2787650"/>
          <p14:tracePt t="236433" x="6375400" y="2743200"/>
          <p14:tracePt t="236454" x="6381750" y="2724150"/>
          <p14:tracePt t="236456" x="6388100" y="2717800"/>
          <p14:tracePt t="236468" x="6388100" y="2705100"/>
          <p14:tracePt t="236488" x="6388100" y="2679700"/>
          <p14:tracePt t="236500" x="6388100" y="2673350"/>
          <p14:tracePt t="236516" x="6388100" y="2654300"/>
          <p14:tracePt t="236534" x="6381750" y="2622550"/>
          <p14:tracePt t="236551" x="6356350" y="2552700"/>
          <p14:tracePt t="236567" x="6311900" y="2489200"/>
          <p14:tracePt t="236585" x="6292850" y="2470150"/>
          <p14:tracePt t="236622" x="6286500" y="2470150"/>
          <p14:tracePt t="236640" x="6280150" y="2470150"/>
          <p14:tracePt t="236653" x="6273800" y="2470150"/>
          <p14:tracePt t="236668" x="6261100" y="2470150"/>
          <p14:tracePt t="236684" x="6254750" y="2470150"/>
          <p14:tracePt t="236701" x="6242050" y="2470150"/>
          <p14:tracePt t="236717" x="6210300" y="2476500"/>
          <p14:tracePt t="236733" x="6178550" y="2482850"/>
          <p14:tracePt t="236749" x="6134100" y="2489200"/>
          <p14:tracePt t="236766" x="6089650" y="2489200"/>
          <p14:tracePt t="236784" x="6070600" y="2489200"/>
          <p14:tracePt t="236801" x="6070600" y="2495550"/>
          <p14:tracePt t="236817" x="6064250" y="2501900"/>
          <p14:tracePt t="236850" x="6051550" y="2527300"/>
          <p14:tracePt t="236869" x="6032500" y="2546350"/>
          <p14:tracePt t="236883" x="6032500" y="2552700"/>
          <p14:tracePt t="236917" x="6013450" y="2584450"/>
          <p14:tracePt t="236920" x="6013450" y="2590800"/>
          <p14:tracePt t="236935" x="6013450" y="2622550"/>
          <p14:tracePt t="236951" x="6038850" y="2660650"/>
          <p14:tracePt t="236968" x="6051550" y="2686050"/>
          <p14:tracePt t="236981" x="6076950" y="2730500"/>
          <p14:tracePt t="237000" x="6083300" y="2774950"/>
          <p14:tracePt t="237017" x="6089650" y="2857500"/>
          <p14:tracePt t="237033" x="6102350" y="2901950"/>
          <p14:tracePt t="237050" x="6108700" y="2927350"/>
          <p14:tracePt t="237068" x="6127750" y="2940050"/>
          <p14:tracePt t="237085" x="6146800" y="2940050"/>
          <p14:tracePt t="237086" x="6159500" y="2940050"/>
          <p14:tracePt t="237101" x="6172200" y="2933700"/>
          <p14:tracePt t="237117" x="6229350" y="2908300"/>
          <p14:tracePt t="237120" x="6242050" y="2895600"/>
          <p14:tracePt t="237134" x="6280150" y="2876550"/>
          <p14:tracePt t="237151" x="6299200" y="2851150"/>
          <p14:tracePt t="237197" x="6299200" y="2844800"/>
          <p14:tracePt t="237222" x="6292850" y="2844800"/>
          <p14:tracePt t="237235" x="6286500" y="2844800"/>
          <p14:tracePt t="237250" x="6229350" y="2844800"/>
          <p14:tracePt t="237254" x="6210300" y="2844800"/>
          <p14:tracePt t="248018" x="6203950" y="2844800"/>
          <p14:tracePt t="248042" x="6197600" y="2844800"/>
          <p14:tracePt t="248060" x="6191250" y="2851150"/>
          <p14:tracePt t="248079" x="6178550" y="2863850"/>
          <p14:tracePt t="248110" x="6165850" y="2876550"/>
          <p14:tracePt t="248115" x="6159500" y="2882900"/>
          <p14:tracePt t="248131" x="6159500" y="2889250"/>
          <p14:tracePt t="248145" x="6159500" y="2895600"/>
          <p14:tracePt t="248298" x="6153150" y="2895600"/>
          <p14:tracePt t="248316" x="6146800" y="2895600"/>
          <p14:tracePt t="248324" x="6127750" y="2895600"/>
          <p14:tracePt t="248334" x="6115050" y="2889250"/>
          <p14:tracePt t="248345" x="6096000" y="2857500"/>
          <p14:tracePt t="248360" x="6089650" y="2851150"/>
          <p14:tracePt t="248376" x="6089650" y="2844800"/>
          <p14:tracePt t="248620" x="6089650" y="2851150"/>
          <p14:tracePt t="248630" x="6089650" y="2857500"/>
          <p14:tracePt t="248645" x="6089650" y="2870200"/>
          <p14:tracePt t="248664" x="6089650" y="2882900"/>
          <p14:tracePt t="248676" x="6089650" y="2889250"/>
          <p14:tracePt t="248694" x="6089650" y="2895600"/>
          <p14:tracePt t="249106" x="6089650" y="2901950"/>
          <p14:tracePt t="249115" x="6089650" y="2908300"/>
          <p14:tracePt t="249132" x="6096000" y="2914650"/>
          <p14:tracePt t="249135" x="6102350" y="2921000"/>
          <p14:tracePt t="249143" x="6108700" y="2927350"/>
          <p14:tracePt t="249163" x="6115050" y="2946400"/>
          <p14:tracePt t="249180" x="6115050" y="2952750"/>
          <p14:tracePt t="249198" x="6115050" y="2959100"/>
          <p14:tracePt t="249213" x="6121400" y="2965450"/>
          <p14:tracePt t="249225" x="6121400" y="2971800"/>
          <p14:tracePt t="249243" x="6127750" y="2984500"/>
          <p14:tracePt t="249261" x="6159500" y="3054350"/>
          <p14:tracePt t="249277" x="6172200" y="3111500"/>
          <p14:tracePt t="249310" x="6191250" y="3175000"/>
          <p14:tracePt t="249328" x="6191250" y="3187700"/>
          <p14:tracePt t="249344" x="6203950" y="3187700"/>
          <p14:tracePt t="249366" x="6210300" y="3194050"/>
          <p14:tracePt t="249393" x="6248400" y="3238500"/>
          <p14:tracePt t="249411" x="6330950" y="3321050"/>
          <p14:tracePt t="249414" x="6381750" y="3371850"/>
          <p14:tracePt t="249427" x="6426200" y="3422650"/>
          <p14:tracePt t="249444" x="6534150" y="3543300"/>
          <p14:tracePt t="249462" x="6610350" y="3613150"/>
          <p14:tracePt t="249476" x="6673850" y="3670300"/>
          <p14:tracePt t="249495" x="6724650" y="3708400"/>
          <p14:tracePt t="249527" x="6921500" y="3714750"/>
          <p14:tracePt t="249544" x="7092950" y="3714750"/>
          <p14:tracePt t="249560" x="7283450" y="3714750"/>
          <p14:tracePt t="249578" x="7448550" y="3714750"/>
          <p14:tracePt t="249595" x="7562850" y="3714750"/>
          <p14:tracePt t="249612" x="7651750" y="3714750"/>
          <p14:tracePt t="249614" x="7683500" y="3714750"/>
          <p14:tracePt t="249628" x="7702550" y="3708400"/>
          <p14:tracePt t="249644" x="7734300" y="3695700"/>
          <p14:tracePt t="249661" x="7766050" y="3676650"/>
          <p14:tracePt t="249678" x="7823200" y="3657600"/>
          <p14:tracePt t="249695" x="7854950" y="3644900"/>
          <p14:tracePt t="249711" x="7867650" y="3632200"/>
          <p14:tracePt t="249729" x="7880350" y="3619500"/>
          <p14:tracePt t="249743" x="7893050" y="3613150"/>
          <p14:tracePt t="249762" x="7905750" y="3613150"/>
          <p14:tracePt t="249794" x="7943850" y="3625850"/>
          <p14:tracePt t="249813" x="7969250" y="3638550"/>
          <p14:tracePt t="249829" x="7994650" y="3651250"/>
          <p14:tracePt t="249860" x="8039100" y="3651250"/>
          <p14:tracePt t="249878" x="8077200" y="3657600"/>
          <p14:tracePt t="249897" x="8204200" y="3663950"/>
          <p14:tracePt t="249911" x="8235950" y="3663950"/>
          <p14:tracePt t="249927" x="8356600" y="3676650"/>
          <p14:tracePt t="249945" x="8458200" y="3676650"/>
          <p14:tracePt t="249962" x="8489950" y="3676650"/>
          <p14:tracePt t="249976" x="8509000" y="3676650"/>
          <p14:tracePt t="250033" x="8509000" y="3670300"/>
          <p14:tracePt t="250047" x="8521700" y="3657600"/>
          <p14:tracePt t="250063" x="8528050" y="3644900"/>
          <p14:tracePt t="250077" x="8534400" y="3625850"/>
          <p14:tracePt t="250111" x="8534400" y="3594100"/>
          <p14:tracePt t="250116" x="8534400" y="3587750"/>
          <p14:tracePt t="250128" x="8534400" y="3581400"/>
          <p14:tracePt t="250144" x="8534400" y="3562350"/>
          <p14:tracePt t="250161" x="8528050" y="3549650"/>
          <p14:tracePt t="250165" x="8521700" y="3543300"/>
          <p14:tracePt t="250195" x="8502650" y="3511550"/>
          <p14:tracePt t="250212" x="8489950" y="3492500"/>
          <p14:tracePt t="250227" x="8477250" y="3479800"/>
          <p14:tracePt t="250244" x="8464550" y="3460750"/>
          <p14:tracePt t="250262" x="8458200" y="3454400"/>
          <p14:tracePt t="250279" x="8445500" y="3448050"/>
          <p14:tracePt t="250297" x="8432800" y="3448050"/>
          <p14:tracePt t="250309" x="8420100" y="3441700"/>
          <p14:tracePt t="250328" x="8394700" y="3435350"/>
          <p14:tracePt t="250345" x="8375650" y="3429000"/>
          <p14:tracePt t="250348" x="8369300" y="3429000"/>
          <p14:tracePt t="250365" x="8356600" y="3422650"/>
          <p14:tracePt t="250378" x="8350250" y="3422650"/>
          <p14:tracePt t="250394" x="8337550" y="3416300"/>
          <p14:tracePt t="250411" x="8324850" y="3416300"/>
          <p14:tracePt t="250429" x="8267700" y="3422650"/>
          <p14:tracePt t="250445" x="8197850" y="3441700"/>
          <p14:tracePt t="250463" x="8128000" y="3460750"/>
          <p14:tracePt t="250477" x="8070850" y="3479800"/>
          <p14:tracePt t="250494" x="8045450" y="3492500"/>
          <p14:tracePt t="250512" x="8032750" y="3505200"/>
          <p14:tracePt t="250529" x="8032750" y="3524250"/>
          <p14:tracePt t="250545" x="8039100" y="3556000"/>
          <p14:tracePt t="250563" x="8051800" y="3594100"/>
          <p14:tracePt t="250565" x="8064500" y="3619500"/>
          <p14:tracePt t="250578" x="8077200" y="3632200"/>
          <p14:tracePt t="250594" x="8102600" y="3670300"/>
          <p14:tracePt t="250611" x="8121650" y="3689350"/>
          <p14:tracePt t="250628" x="8140700" y="3708400"/>
          <p14:tracePt t="250661" x="8216900" y="3721100"/>
          <p14:tracePt t="250679" x="8299450" y="3695700"/>
          <p14:tracePt t="250696" x="8362950" y="3670300"/>
          <p14:tracePt t="250715" x="8401050" y="3651250"/>
          <p14:tracePt t="250730" x="8451850" y="3625850"/>
          <p14:tracePt t="250745" x="8483600" y="3606800"/>
          <p14:tracePt t="250761" x="8515350" y="3581400"/>
          <p14:tracePt t="250779" x="8528050" y="3568700"/>
          <p14:tracePt t="250796" x="8540750" y="3556000"/>
          <p14:tracePt t="250798" x="8547100" y="3549650"/>
          <p14:tracePt t="250810" x="8547100" y="3543300"/>
          <p14:tracePt t="250828" x="8553450" y="3524250"/>
          <p14:tracePt t="250845" x="8553450" y="3511550"/>
          <p14:tracePt t="250862" x="8553450" y="3492500"/>
          <p14:tracePt t="250878" x="8553450" y="3479800"/>
          <p14:tracePt t="250895" x="8540750" y="3467100"/>
          <p14:tracePt t="250911" x="8528050" y="3454400"/>
          <p14:tracePt t="250932" x="8502650" y="3448050"/>
          <p14:tracePt t="250944" x="8477250" y="3441700"/>
          <p14:tracePt t="250963" x="8445500" y="3441700"/>
          <p14:tracePt t="250978" x="8413750" y="3441700"/>
          <p14:tracePt t="250995" x="8388350" y="3441700"/>
          <p14:tracePt t="251013" x="8369300" y="3441700"/>
          <p14:tracePt t="251030" x="8350250" y="3441700"/>
          <p14:tracePt t="251032" x="8343900" y="3441700"/>
          <p14:tracePt t="251045" x="8337550" y="3441700"/>
          <p14:tracePt t="251063" x="8324850" y="3441700"/>
          <p14:tracePt t="251078" x="8312150" y="3441700"/>
          <p14:tracePt t="251095" x="8299450" y="3441700"/>
          <p14:tracePt t="251112" x="8248650" y="3448050"/>
          <p14:tracePt t="251129" x="8223250" y="3460750"/>
          <p14:tracePt t="251146" x="8191500" y="3492500"/>
          <p14:tracePt t="251163" x="8178800" y="3530600"/>
          <p14:tracePt t="251178" x="8178800" y="3568700"/>
          <p14:tracePt t="251195" x="8178800" y="3606800"/>
          <p14:tracePt t="251211" x="8178800" y="3625850"/>
          <p14:tracePt t="251229" x="8185150" y="3638550"/>
          <p14:tracePt t="251247" x="8216900" y="3644900"/>
          <p14:tracePt t="251263" x="8261350" y="3644900"/>
          <p14:tracePt t="251280" x="8350250" y="3644900"/>
          <p14:tracePt t="251315" x="8553450" y="3619500"/>
          <p14:tracePt t="251329" x="8591550" y="3606800"/>
          <p14:tracePt t="251345" x="8636000" y="3575050"/>
          <p14:tracePt t="251362" x="8642350" y="3530600"/>
          <p14:tracePt t="251380" x="8623300" y="3505200"/>
          <p14:tracePt t="251396" x="8578850" y="3479800"/>
          <p14:tracePt t="251414" x="8534400" y="3467100"/>
          <p14:tracePt t="251429" x="8458200" y="3454400"/>
          <p14:tracePt t="251462" x="8337550" y="3467100"/>
          <p14:tracePt t="251481" x="8305800" y="3492500"/>
          <p14:tracePt t="251496" x="8280400" y="3536950"/>
          <p14:tracePt t="251512" x="8261350" y="3562350"/>
          <p14:tracePt t="251529" x="8255000" y="3594100"/>
          <p14:tracePt t="251547" x="8255000" y="3625850"/>
          <p14:tracePt t="251549" x="8248650" y="3638550"/>
          <p14:tracePt t="251563" x="8242300" y="3651250"/>
          <p14:tracePt t="251579" x="8229600" y="3676650"/>
          <p14:tracePt t="251595" x="8204200" y="3695700"/>
          <p14:tracePt t="251613" x="8159750" y="3727450"/>
          <p14:tracePt t="251645" x="8077200" y="3771900"/>
          <p14:tracePt t="251663" x="8039100" y="3784600"/>
          <p14:tracePt t="251680" x="7981950" y="3803650"/>
          <p14:tracePt t="251712" x="7804150" y="3822700"/>
          <p14:tracePt t="251729" x="7683500" y="3829050"/>
          <p14:tracePt t="251747" x="7588250" y="3816350"/>
          <p14:tracePt t="251764" x="7512050" y="3803650"/>
          <p14:tracePt t="251766" x="7467600" y="3790950"/>
          <p14:tracePt t="251777" x="7435850" y="3784600"/>
          <p14:tracePt t="251795" x="7404100" y="3771900"/>
          <p14:tracePt t="251812" x="7353300" y="3771900"/>
          <p14:tracePt t="251832" x="7258050" y="3784600"/>
          <p14:tracePt t="251863" x="7042150" y="3778250"/>
          <p14:tracePt t="251881" x="6927850" y="3746500"/>
          <p14:tracePt t="251896" x="6858000" y="3727450"/>
          <p14:tracePt t="251913" x="6794500" y="3702050"/>
          <p14:tracePt t="251929" x="6756400" y="3689350"/>
          <p14:tracePt t="251948" x="6737350" y="3689350"/>
          <p14:tracePt t="251951" x="6731000" y="3689350"/>
          <p14:tracePt t="251963" x="6711950" y="3689350"/>
          <p14:tracePt t="251978" x="6673850" y="3708400"/>
          <p14:tracePt t="251996" x="6642100" y="3721100"/>
          <p14:tracePt t="252013" x="6610350" y="3740150"/>
          <p14:tracePt t="252046" x="6591300" y="3752850"/>
          <p14:tracePt t="252063" x="6591300" y="3759200"/>
          <p14:tracePt t="252147" x="6597650" y="3759200"/>
          <p14:tracePt t="252155" x="6610350" y="3759200"/>
          <p14:tracePt t="252163" x="6629400" y="3759200"/>
          <p14:tracePt t="252197" x="6756400" y="3752850"/>
          <p14:tracePt t="252215" x="6832600" y="3746500"/>
          <p14:tracePt t="252216" x="6858000" y="3746500"/>
          <p14:tracePt t="252229" x="6896100" y="3740150"/>
          <p14:tracePt t="252246" x="6940550" y="3733800"/>
          <p14:tracePt t="252262" x="6972300" y="3733800"/>
          <p14:tracePt t="252281" x="6991350" y="3733800"/>
          <p14:tracePt t="252316" x="6991350" y="3727450"/>
          <p14:tracePt t="252330" x="7004050" y="3727450"/>
          <p14:tracePt t="252347" x="7016750" y="3721100"/>
          <p14:tracePt t="252363" x="7042150" y="3721100"/>
          <p14:tracePt t="252379" x="7061200" y="3721100"/>
          <p14:tracePt t="252396" x="7080250" y="3721100"/>
          <p14:tracePt t="252414" x="7086600" y="3721100"/>
          <p14:tracePt t="252446" x="7092950" y="3721100"/>
          <p14:tracePt t="252462" x="7099300" y="3721100"/>
          <p14:tracePt t="252479" x="7112000" y="3721100"/>
          <p14:tracePt t="252496" x="7118350" y="3721100"/>
          <p14:tracePt t="252512" x="7124700" y="3721100"/>
          <p14:tracePt t="252532" x="7150100" y="3714750"/>
          <p14:tracePt t="252547" x="7156450" y="3714750"/>
          <p14:tracePt t="252563" x="7175500" y="3708400"/>
          <p14:tracePt t="252567" x="7181850" y="3708400"/>
          <p14:tracePt t="252598" x="7219950" y="3702050"/>
          <p14:tracePt t="252630" x="7226300" y="3702050"/>
          <p14:tracePt t="252792" x="7207250" y="3702050"/>
          <p14:tracePt t="252801" x="7194550" y="3702050"/>
          <p14:tracePt t="252819" x="7169150" y="3702050"/>
          <p14:tracePt t="261633" x="7169150" y="3695700"/>
          <p14:tracePt t="261646" x="7156450" y="3670300"/>
          <p14:tracePt t="261655" x="7156450" y="3663950"/>
          <p14:tracePt t="261675" x="7156450" y="3638550"/>
          <p14:tracePt t="261687" x="7175500" y="3613150"/>
          <p14:tracePt t="261705" x="7232650" y="3517900"/>
          <p14:tracePt t="261724" x="7245350" y="3454400"/>
          <p14:tracePt t="261727" x="7245350" y="3416300"/>
          <p14:tracePt t="261738" x="7226300" y="3371850"/>
          <p14:tracePt t="261754" x="7181850" y="3314700"/>
          <p14:tracePt t="261771" x="7124700" y="3257550"/>
          <p14:tracePt t="261788" x="7112000" y="3225800"/>
          <p14:tracePt t="261792" x="7118350" y="3219450"/>
          <p14:tracePt t="261804" x="7118350" y="3213100"/>
          <p14:tracePt t="261820" x="7181850" y="3200400"/>
          <p14:tracePt t="261838" x="7270750" y="3194050"/>
          <p14:tracePt t="261855" x="7346950" y="3175000"/>
          <p14:tracePt t="261872" x="7372350" y="3143250"/>
          <p14:tracePt t="261887" x="7372350" y="3136900"/>
          <p14:tracePt t="261906" x="7346950" y="3130550"/>
          <p14:tracePt t="261924" x="7340600" y="3130550"/>
          <p14:tracePt t="261941" x="7334250" y="3143250"/>
          <p14:tracePt t="261954" x="7327900" y="3162300"/>
          <p14:tracePt t="261972" x="7321550" y="3181350"/>
          <p14:tracePt t="261989" x="7321550" y="3187700"/>
          <p14:tracePt t="262063" x="7321550" y="3181350"/>
          <p14:tracePt t="262071" x="7321550" y="3175000"/>
          <p14:tracePt t="262088" x="7327900" y="3162300"/>
          <p14:tracePt t="262103" x="7340600" y="3143250"/>
          <p14:tracePt t="262121" x="7353300" y="3124200"/>
          <p14:tracePt t="262138" x="7372350" y="3105150"/>
          <p14:tracePt t="262156" x="7397750" y="3073400"/>
          <p14:tracePt t="262158" x="7404100" y="3054350"/>
          <p14:tracePt t="262170" x="7416800" y="3041650"/>
          <p14:tracePt t="262187" x="7442200" y="2990850"/>
          <p14:tracePt t="262205" x="7454900" y="2940050"/>
          <p14:tracePt t="262225" x="7480300" y="2870200"/>
          <p14:tracePt t="262238" x="7499350" y="2825750"/>
          <p14:tracePt t="262255" x="7518400" y="2781300"/>
          <p14:tracePt t="262273" x="7524750" y="2743200"/>
          <p14:tracePt t="262290" x="7524750" y="2711450"/>
          <p14:tracePt t="262322" x="7493000" y="2667000"/>
          <p14:tracePt t="262339" x="7473950" y="2660650"/>
          <p14:tracePt t="262356" x="7467600" y="2654300"/>
          <p14:tracePt t="262405" x="7467600" y="2647950"/>
          <p14:tracePt t="262414" x="7461250" y="2641600"/>
          <p14:tracePt t="262422" x="7448550" y="2616200"/>
          <p14:tracePt t="262436" x="7385050" y="2546350"/>
          <p14:tracePt t="262454" x="7321550" y="2476500"/>
          <p14:tracePt t="262471" x="7277100" y="2419350"/>
          <p14:tracePt t="262489" x="7270750" y="2413000"/>
          <p14:tracePt t="262547" x="7270750" y="2419350"/>
          <p14:tracePt t="262555" x="7277100" y="2419350"/>
          <p14:tracePt t="262588" x="7315200" y="2508250"/>
          <p14:tracePt t="262607" x="7321550" y="2571750"/>
          <p14:tracePt t="262608" x="7321550" y="2603500"/>
          <p14:tracePt t="262619" x="7321550" y="2635250"/>
          <p14:tracePt t="262638" x="7327900" y="2686050"/>
          <p14:tracePt t="262655" x="7340600" y="2711450"/>
          <p14:tracePt t="262673" x="7353300" y="2730500"/>
          <p14:tracePt t="262693" x="7359650" y="2730500"/>
          <p14:tracePt t="262723" x="7366000" y="2730500"/>
          <p14:tracePt t="262740" x="7366000" y="2736850"/>
          <p14:tracePt t="262742" x="7372350" y="2743200"/>
          <p14:tracePt t="262755" x="7378700" y="2743200"/>
          <p14:tracePt t="262771" x="7385050" y="2749550"/>
          <p14:tracePt t="262788" x="7397750" y="2749550"/>
          <p14:tracePt t="262806" x="7416800" y="2743200"/>
          <p14:tracePt t="262823" x="7442200" y="2730500"/>
          <p14:tracePt t="262855" x="7480300" y="2686050"/>
          <p14:tracePt t="262872" x="7480300" y="2673350"/>
          <p14:tracePt t="262889" x="7480300" y="2647950"/>
          <p14:tracePt t="262906" x="7480300" y="2635250"/>
          <p14:tracePt t="262923" x="7480300" y="2622550"/>
          <p14:tracePt t="262925" x="7480300" y="2609850"/>
          <p14:tracePt t="262937" x="7480300" y="2603500"/>
          <p14:tracePt t="262954" x="7480300" y="2584450"/>
          <p14:tracePt t="262972" x="7480300" y="2565400"/>
          <p14:tracePt t="262989" x="7480300" y="2552700"/>
          <p14:tracePt t="263010" x="7480300" y="2546350"/>
          <p14:tracePt t="263040" x="7473950" y="2546350"/>
          <p14:tracePt t="263057" x="7461250" y="2533650"/>
          <p14:tracePt t="263074" x="7423150" y="2508250"/>
          <p14:tracePt t="263076" x="7391400" y="2489200"/>
          <p14:tracePt t="263087" x="7372350" y="2476500"/>
          <p14:tracePt t="263105" x="7334250" y="2451100"/>
          <p14:tracePt t="263121" x="7296150" y="2432050"/>
          <p14:tracePt t="263139" x="7270750" y="2419350"/>
          <p14:tracePt t="263155" x="7245350" y="2419350"/>
          <p14:tracePt t="263189" x="7162800" y="2413000"/>
          <p14:tracePt t="263205" x="7137400" y="2413000"/>
          <p14:tracePt t="263209" x="7112000" y="2406650"/>
          <p14:tracePt t="263224" x="7054850" y="2400300"/>
          <p14:tracePt t="263239" x="7010400" y="2393950"/>
          <p14:tracePt t="263256" x="6972300" y="2387600"/>
          <p14:tracePt t="263272" x="6940550" y="2387600"/>
          <p14:tracePt t="263288" x="6915150" y="2393950"/>
          <p14:tracePt t="263308" x="6889750" y="2393950"/>
          <p14:tracePt t="263323" x="6838950" y="2400300"/>
          <p14:tracePt t="263340" x="6807200" y="2400300"/>
          <p14:tracePt t="263357" x="6775450" y="2400300"/>
          <p14:tracePt t="263360" x="6756400" y="2400300"/>
          <p14:tracePt t="263373" x="6743700" y="2400300"/>
          <p14:tracePt t="263389" x="6699250" y="2400300"/>
          <p14:tracePt t="263407" x="6654800" y="2406650"/>
          <p14:tracePt t="263423" x="6616700" y="2425700"/>
          <p14:tracePt t="263439" x="6597650" y="2438400"/>
          <p14:tracePt t="263456" x="6584950" y="2463800"/>
          <p14:tracePt t="263474" x="6572250" y="2489200"/>
          <p14:tracePt t="263490" x="6559550" y="2508250"/>
          <p14:tracePt t="263524" x="6559550" y="2559050"/>
          <p14:tracePt t="263542" x="6559550" y="2578100"/>
          <p14:tracePt t="263545" x="6559550" y="2584450"/>
          <p14:tracePt t="263556" x="6572250" y="2609850"/>
          <p14:tracePt t="263572" x="6591300" y="2628900"/>
          <p14:tracePt t="263589" x="6635750" y="2660650"/>
          <p14:tracePt t="263607" x="6686550" y="2686050"/>
          <p14:tracePt t="263610" x="6699250" y="2692400"/>
          <p14:tracePt t="263622" x="6711950" y="2698750"/>
          <p14:tracePt t="263638" x="6743700" y="2717800"/>
          <p14:tracePt t="263657" x="6794500" y="2736850"/>
          <p14:tracePt t="263673" x="6838950" y="2755900"/>
          <p14:tracePt t="263690" x="6877050" y="2768600"/>
          <p14:tracePt t="263705" x="6927850" y="2787650"/>
          <p14:tracePt t="263722" x="6997700" y="2800350"/>
          <p14:tracePt t="263740" x="7048500" y="2806700"/>
          <p14:tracePt t="263755" x="7124700" y="2813050"/>
          <p14:tracePt t="263772" x="7200900" y="2813050"/>
          <p14:tracePt t="263789" x="7277100" y="2813050"/>
          <p14:tracePt t="263805" x="7353300" y="2806700"/>
          <p14:tracePt t="263823" x="7435850" y="2794000"/>
          <p14:tracePt t="263855" x="7613650" y="2774950"/>
          <p14:tracePt t="263877" x="7670800" y="2774950"/>
          <p14:tracePt t="263891" x="7721600" y="2768600"/>
          <p14:tracePt t="263906" x="7747000" y="2755900"/>
          <p14:tracePt t="263922" x="7791450" y="2743200"/>
          <p14:tracePt t="263940" x="7854950" y="2736850"/>
          <p14:tracePt t="263955" x="7931150" y="2736850"/>
          <p14:tracePt t="263989" x="7994650" y="2724150"/>
          <p14:tracePt t="264006" x="8001000" y="2711450"/>
          <p14:tracePt t="264023" x="8007350" y="2705100"/>
          <p14:tracePt t="264039" x="8007350" y="2698750"/>
          <p14:tracePt t="264056" x="8013700" y="2692400"/>
          <p14:tracePt t="264073" x="8013700" y="2673350"/>
          <p14:tracePt t="264089" x="8020050" y="2654300"/>
          <p14:tracePt t="264105" x="8020050" y="2641600"/>
          <p14:tracePt t="264122" x="8007350" y="2616200"/>
          <p14:tracePt t="264140" x="7988300" y="2590800"/>
          <p14:tracePt t="264157" x="7969250" y="2571750"/>
          <p14:tracePt t="264189" x="7937500" y="2540000"/>
          <p14:tracePt t="264206" x="7912100" y="2520950"/>
          <p14:tracePt t="264226" x="7893050" y="2508250"/>
          <p14:tracePt t="264229" x="7880350" y="2501900"/>
          <p14:tracePt t="264239" x="7854950" y="2489200"/>
          <p14:tracePt t="264259" x="7829550" y="2470150"/>
          <p14:tracePt t="264260" x="7810500" y="2463800"/>
          <p14:tracePt t="264273" x="7778750" y="2451100"/>
          <p14:tracePt t="264289" x="7753350" y="2438400"/>
          <p14:tracePt t="264323" x="7696200" y="2413000"/>
          <p14:tracePt t="264326" x="7683500" y="2413000"/>
          <p14:tracePt t="264340" x="7664450" y="2406650"/>
          <p14:tracePt t="264356" x="7651750" y="2400300"/>
          <p14:tracePt t="264373" x="7613650" y="2400300"/>
          <p14:tracePt t="264390" x="7575550" y="2400300"/>
          <p14:tracePt t="264407" x="7416800" y="2393950"/>
          <p14:tracePt t="264424" x="7327900" y="2387600"/>
          <p14:tracePt t="264440" x="7226300" y="2374900"/>
          <p14:tracePt t="264459" x="7131050" y="2374900"/>
          <p14:tracePt t="264476" x="7073900" y="2374900"/>
          <p14:tracePt t="264479" x="7042150" y="2374900"/>
          <p14:tracePt t="264493" x="7010400" y="2374900"/>
          <p14:tracePt t="264508" x="6953250" y="2381250"/>
          <p14:tracePt t="264525" x="6896100" y="2400300"/>
          <p14:tracePt t="264541" x="6851650" y="2413000"/>
          <p14:tracePt t="264542" x="6819900" y="2419350"/>
          <p14:tracePt t="264555" x="6794500" y="2425700"/>
          <p14:tracePt t="264571" x="6743700" y="2444750"/>
          <p14:tracePt t="264589" x="6705600" y="2457450"/>
          <p14:tracePt t="264607" x="6686550" y="2470150"/>
          <p14:tracePt t="264623" x="6680200" y="2482850"/>
          <p14:tracePt t="264640" x="6680200" y="2501900"/>
          <p14:tracePt t="264657" x="6680200" y="2527300"/>
          <p14:tracePt t="264675" x="6686550" y="2559050"/>
          <p14:tracePt t="264689" x="6705600" y="2584450"/>
          <p14:tracePt t="264723" x="6769100" y="2641600"/>
          <p14:tracePt t="264741" x="6838950" y="2698750"/>
          <p14:tracePt t="264758" x="6908800" y="2743200"/>
          <p14:tracePt t="264761" x="6946900" y="2762250"/>
          <p14:tracePt t="264773" x="6965950" y="2768600"/>
          <p14:tracePt t="264790" x="7004050" y="2774950"/>
          <p14:tracePt t="264806" x="7016750" y="2781300"/>
          <p14:tracePt t="264824" x="7042150" y="2781300"/>
          <p14:tracePt t="264840" x="7042150" y="2787650"/>
          <p14:tracePt t="264857" x="7048500" y="2787650"/>
          <p14:tracePt t="264873" x="7054850" y="2794000"/>
          <p14:tracePt t="264928" x="7048500" y="2794000"/>
          <p14:tracePt t="264945" x="7042150" y="2794000"/>
          <p14:tracePt t="264952" x="7023100" y="2794000"/>
          <p14:tracePt t="264961" x="7016750" y="2794000"/>
          <p14:tracePt t="264991" x="6965950" y="2800350"/>
          <p14:tracePt t="265007" x="6940550" y="2800350"/>
          <p14:tracePt t="265025" x="6934200" y="2800350"/>
          <p14:tracePt t="265057" x="6927850" y="2800350"/>
          <p14:tracePt t="265117" x="6934200" y="2800350"/>
          <p14:tracePt t="265126" x="6946900" y="2806700"/>
          <p14:tracePt t="265141" x="7004050" y="2806700"/>
          <p14:tracePt t="265158" x="7092950" y="2819400"/>
          <p14:tracePt t="265191" x="7289800" y="2838450"/>
          <p14:tracePt t="265210" x="7378700" y="2838450"/>
          <p14:tracePt t="265212" x="7416800" y="2844800"/>
          <p14:tracePt t="265222" x="7461250" y="2844800"/>
          <p14:tracePt t="265240" x="7518400" y="2844800"/>
          <p14:tracePt t="265257" x="7569200" y="2838450"/>
          <p14:tracePt t="265275" x="7613650" y="2825750"/>
          <p14:tracePt t="265293" x="7651750" y="2806700"/>
          <p14:tracePt t="265311" x="7670800" y="2781300"/>
          <p14:tracePt t="265327" x="7683500" y="2755900"/>
          <p14:tracePt t="265342" x="7683500" y="2724150"/>
          <p14:tracePt t="265358" x="7683500" y="2686050"/>
          <p14:tracePt t="265390" x="7677150" y="2609850"/>
          <p14:tracePt t="265408" x="7664450" y="2571750"/>
          <p14:tracePt t="265425" x="7651750" y="2540000"/>
          <p14:tracePt t="265457" x="7626350" y="2508250"/>
          <p14:tracePt t="265475" x="7607300" y="2495550"/>
          <p14:tracePt t="265492" x="7588250" y="2489200"/>
          <p14:tracePt t="265495" x="7569200" y="2489200"/>
          <p14:tracePt t="265506" x="7562850" y="2489200"/>
          <p14:tracePt t="265523" x="7531100" y="2482850"/>
          <p14:tracePt t="265540" x="7493000" y="2470150"/>
          <p14:tracePt t="265559" x="7454900" y="2463800"/>
          <p14:tracePt t="265575" x="7346950" y="2444750"/>
          <p14:tracePt t="265591" x="7264400" y="2438400"/>
          <p14:tracePt t="265607" x="7188200" y="2432050"/>
          <p14:tracePt t="265624" x="7124700" y="2432050"/>
          <p14:tracePt t="265641" x="7080250" y="2432050"/>
          <p14:tracePt t="265659" x="7042150" y="2444750"/>
          <p14:tracePt t="265675" x="7010400" y="2457450"/>
          <p14:tracePt t="265707" x="6896100" y="2495550"/>
          <p14:tracePt t="265725" x="6807200" y="2520950"/>
          <p14:tracePt t="265740" x="6756400" y="2540000"/>
          <p14:tracePt t="265757" x="6737350" y="2552700"/>
          <p14:tracePt t="265774" x="6737350" y="2565400"/>
          <p14:tracePt t="265792" x="6737350" y="2590800"/>
          <p14:tracePt t="265807" x="6743700" y="2597150"/>
          <p14:tracePt t="265825" x="6807200" y="2647950"/>
          <p14:tracePt t="265842" x="6838950" y="2679700"/>
          <p14:tracePt t="265858" x="6870700" y="2711450"/>
          <p14:tracePt t="265877" x="6883400" y="2730500"/>
          <p14:tracePt t="265892" x="6896100" y="2743200"/>
          <p14:tracePt t="265924" x="6915150" y="2749550"/>
          <p14:tracePt t="265942" x="6921500" y="2755900"/>
          <p14:tracePt t="266032" x="6927850" y="2755900"/>
          <p14:tracePt t="266045" x="6927850" y="2762250"/>
          <p14:tracePt t="266061" x="6934200" y="2768600"/>
          <p14:tracePt t="266077" x="6946900" y="2774950"/>
          <p14:tracePt t="266113" x="6953250" y="2774950"/>
          <p14:tracePt t="266136" x="6959600" y="2781300"/>
          <p14:tracePt t="266145" x="6965950" y="2781300"/>
          <p14:tracePt t="266160" x="6972300" y="2787650"/>
          <p14:tracePt t="266175" x="6985000" y="2800350"/>
          <p14:tracePt t="266192" x="6997700" y="2819400"/>
          <p14:tracePt t="266208" x="7029450" y="2844800"/>
          <p14:tracePt t="266225" x="7042150" y="2857500"/>
          <p14:tracePt t="266258" x="7061200" y="2870200"/>
          <p14:tracePt t="266276" x="7067550" y="2870200"/>
          <p14:tracePt t="266310" x="7073900" y="2870200"/>
          <p14:tracePt t="266329" x="7092950" y="2876550"/>
          <p14:tracePt t="266332" x="7112000" y="2876550"/>
          <p14:tracePt t="266341" x="7131050" y="2876550"/>
          <p14:tracePt t="266357" x="7188200" y="2876550"/>
          <p14:tracePt t="266374" x="7239000" y="2870200"/>
          <p14:tracePt t="266391" x="7296150" y="2851150"/>
          <p14:tracePt t="266410" x="7372350" y="2838450"/>
          <p14:tracePt t="266427" x="7448550" y="2825750"/>
          <p14:tracePt t="266431" x="7486650" y="2825750"/>
          <p14:tracePt t="266442" x="7512050" y="2819400"/>
          <p14:tracePt t="266457" x="7556500" y="2819400"/>
          <p14:tracePt t="266475" x="7569200" y="2819400"/>
          <p14:tracePt t="266511" x="7581900" y="2813050"/>
          <p14:tracePt t="266529" x="7594600" y="2806700"/>
          <p14:tracePt t="266540" x="7613650" y="2794000"/>
          <p14:tracePt t="266561" x="7639050" y="2787650"/>
          <p14:tracePt t="266592" x="7677150" y="2781300"/>
          <p14:tracePt t="266610" x="7689850" y="2774950"/>
          <p14:tracePt t="266632" x="7696200" y="2768600"/>
          <p14:tracePt t="266642" x="7696200" y="2762250"/>
          <p14:tracePt t="266659" x="7708900" y="2749550"/>
          <p14:tracePt t="266676" x="7721600" y="2730500"/>
          <p14:tracePt t="266679" x="7734300" y="2717800"/>
          <p14:tracePt t="266691" x="7740650" y="2705100"/>
          <p14:tracePt t="266708" x="7753350" y="2673350"/>
          <p14:tracePt t="266725" x="7753350" y="2647950"/>
          <p14:tracePt t="266743" x="7747000" y="2616200"/>
          <p14:tracePt t="266760" x="7734300" y="2590800"/>
          <p14:tracePt t="266777" x="7721600" y="2578100"/>
          <p14:tracePt t="266792" x="7683500" y="2559050"/>
          <p14:tracePt t="266808" x="7658100" y="2546350"/>
          <p14:tracePt t="266826" x="7613650" y="2533650"/>
          <p14:tracePt t="266843" x="7569200" y="2514600"/>
          <p14:tracePt t="266859" x="7537450" y="2508250"/>
          <p14:tracePt t="266876" x="7486650" y="2495550"/>
          <p14:tracePt t="266908" x="7397750" y="2482850"/>
          <p14:tracePt t="266926" x="7340600" y="2482850"/>
          <p14:tracePt t="266929" x="7321550" y="2482850"/>
          <p14:tracePt t="266942" x="7289800" y="2482850"/>
          <p14:tracePt t="266958" x="7258050" y="2489200"/>
          <p14:tracePt t="266993" x="7175500" y="2546350"/>
          <p14:tracePt t="267010" x="7150100" y="2578100"/>
          <p14:tracePt t="267026" x="7131050" y="2603500"/>
          <p14:tracePt t="267059" x="7086600" y="2692400"/>
          <p14:tracePt t="267077" x="7086600" y="2724150"/>
          <p14:tracePt t="267093" x="7131050" y="2781300"/>
          <p14:tracePt t="267125" x="7327900" y="2857500"/>
          <p14:tracePt t="267143" x="7448550" y="2876550"/>
          <p14:tracePt t="267161" x="7575550" y="2882900"/>
          <p14:tracePt t="267175" x="7600950" y="2882900"/>
          <p14:tracePt t="267191" x="7632700" y="2882900"/>
          <p14:tracePt t="267296" x="7639050" y="2876550"/>
          <p14:tracePt t="267324" x="7639050" y="2870200"/>
          <p14:tracePt t="267367" x="7639050" y="2863850"/>
          <p14:tracePt t="267676" x="7639050" y="2857500"/>
          <p14:tracePt t="267708" x="7639050" y="2851150"/>
          <p14:tracePt t="267825" x="7632700" y="2857500"/>
          <p14:tracePt t="267840" x="7620000" y="2863850"/>
          <p14:tracePt t="267862" x="7594600" y="2882900"/>
          <p14:tracePt t="267877" x="7556500" y="2921000"/>
          <p14:tracePt t="267893" x="7518400" y="2959100"/>
          <p14:tracePt t="267910" x="7461250" y="3028950"/>
          <p14:tracePt t="267926" x="7423150" y="3086100"/>
          <p14:tracePt t="267945" x="7385050" y="3136900"/>
          <p14:tracePt t="267959" x="7340600" y="3175000"/>
          <p14:tracePt t="267993" x="7226300" y="3225800"/>
          <p14:tracePt t="268012" x="7099300" y="3282950"/>
          <p14:tracePt t="268041" x="6870700" y="3473450"/>
          <p14:tracePt t="268060" x="6800850" y="3568700"/>
          <p14:tracePt t="268078" x="6724650" y="3670300"/>
          <p14:tracePt t="268081" x="6692900" y="3689350"/>
          <p14:tracePt t="268093" x="6642100" y="3708400"/>
          <p14:tracePt t="268109" x="6553200" y="3702050"/>
          <p14:tracePt t="268126" x="6432550" y="3638550"/>
          <p14:tracePt t="268147" x="6299200" y="3549650"/>
          <p14:tracePt t="268159" x="6172200" y="3460750"/>
          <p14:tracePt t="268177" x="6045200" y="3384550"/>
          <p14:tracePt t="268193" x="6013450" y="3378200"/>
          <p14:tracePt t="268209" x="6000750" y="3378200"/>
          <p14:tracePt t="268227" x="5988050" y="3384550"/>
          <p14:tracePt t="268260" x="5924550" y="3409950"/>
          <p14:tracePt t="268278" x="5867400" y="3409950"/>
          <p14:tracePt t="268295" x="5791200" y="3409950"/>
          <p14:tracePt t="268309" x="5702300" y="3409950"/>
          <p14:tracePt t="268327" x="5619750" y="3422650"/>
          <p14:tracePt t="268331" x="5588000" y="3429000"/>
          <p14:tracePt t="268341" x="5549900" y="3435350"/>
          <p14:tracePt t="268359" x="5499100" y="3454400"/>
          <p14:tracePt t="268376" x="5461000" y="3473450"/>
          <p14:tracePt t="268395" x="5403850" y="3505200"/>
          <p14:tracePt t="268411" x="5346700" y="3524250"/>
          <p14:tracePt t="268427" x="5270500" y="3536950"/>
          <p14:tracePt t="268443" x="5168900" y="3549650"/>
          <p14:tracePt t="268462" x="5086350" y="3562350"/>
          <p14:tracePt t="268475" x="5035550" y="3581400"/>
          <p14:tracePt t="268509" x="5016500" y="3619500"/>
          <p14:tracePt t="268527" x="5022850" y="3644900"/>
          <p14:tracePt t="268530" x="5029200" y="3663950"/>
          <p14:tracePt t="268541" x="5035550" y="3676650"/>
          <p14:tracePt t="268559" x="5054600" y="3708400"/>
          <p14:tracePt t="268577" x="5067300" y="3740150"/>
          <p14:tracePt t="268594" x="5092700" y="3784600"/>
          <p14:tracePt t="268610" x="5118100" y="3816350"/>
          <p14:tracePt t="268626" x="5149850" y="3860800"/>
          <p14:tracePt t="268663" x="5245100" y="3943350"/>
          <p14:tracePt t="268680" x="5308600" y="3981450"/>
          <p14:tracePt t="268695" x="5353050" y="4006850"/>
          <p14:tracePt t="268708" x="5384800" y="4019550"/>
          <p14:tracePt t="268726" x="5441950" y="4038600"/>
          <p14:tracePt t="268743" x="5461000" y="4044950"/>
          <p14:tracePt t="268762" x="5473700" y="4044950"/>
          <p14:tracePt t="268780" x="5480050" y="4044950"/>
          <p14:tracePt t="268781" x="5486400" y="4044950"/>
          <p14:tracePt t="268794" x="5492750" y="4044950"/>
          <p14:tracePt t="268810" x="5499100" y="4044950"/>
          <p14:tracePt t="268844" x="5524500" y="4044950"/>
          <p14:tracePt t="268861" x="5543550" y="4044950"/>
          <p14:tracePt t="268877" x="5549900" y="4044950"/>
          <p14:tracePt t="268910" x="5568950" y="4038600"/>
          <p14:tracePt t="268960" x="5568950" y="4044950"/>
          <p14:tracePt t="268977" x="5568950" y="4051300"/>
          <p14:tracePt t="268998" x="5568950" y="4064000"/>
          <p14:tracePt t="269000" x="5568950" y="4070350"/>
          <p14:tracePt t="269016" x="5568950" y="4076700"/>
          <p14:tracePt t="269028" x="5568950" y="4083050"/>
          <p14:tracePt t="269060" x="5568950" y="4089400"/>
          <p14:tracePt t="269077" x="5568950" y="4095750"/>
          <p14:tracePt t="269095" x="5581650" y="4102100"/>
          <p14:tracePt t="269127" x="5619750" y="4121150"/>
          <p14:tracePt t="269145" x="5645150" y="4127500"/>
          <p14:tracePt t="269162" x="5657850" y="4127500"/>
          <p14:tracePt t="269176" x="5664200" y="4127500"/>
          <p14:tracePt t="269194" x="5683250" y="4127500"/>
          <p14:tracePt t="269197" x="5689600" y="4127500"/>
          <p14:tracePt t="269210" x="5702300" y="4127500"/>
          <p14:tracePt t="269226" x="5734050" y="4121150"/>
          <p14:tracePt t="269243" x="5759450" y="4102100"/>
          <p14:tracePt t="269261" x="5791200" y="4076700"/>
          <p14:tracePt t="269277" x="5803900" y="4064000"/>
          <p14:tracePt t="269297" x="5810250" y="4057650"/>
          <p14:tracePt t="269312" x="5816600" y="4044950"/>
          <p14:tracePt t="269328" x="5816600" y="4032250"/>
          <p14:tracePt t="269344" x="5816600" y="4025900"/>
          <p14:tracePt t="269362" x="5816600" y="4013200"/>
          <p14:tracePt t="269364" x="5816600" y="4006850"/>
          <p14:tracePt t="269378" x="5816600" y="4000500"/>
          <p14:tracePt t="269393" x="5816600" y="3981450"/>
          <p14:tracePt t="269411" x="5810250" y="3968750"/>
          <p14:tracePt t="269427" x="5810250" y="3956050"/>
          <p14:tracePt t="269460" x="5797550" y="3943350"/>
          <p14:tracePt t="269478" x="5778500" y="3930650"/>
          <p14:tracePt t="269494" x="5772150" y="3924300"/>
          <p14:tracePt t="269510" x="5753100" y="3911600"/>
          <p14:tracePt t="269527" x="5740400" y="3892550"/>
          <p14:tracePt t="269544" x="5721350" y="3867150"/>
          <p14:tracePt t="269562" x="5708650" y="3848100"/>
          <p14:tracePt t="269578" x="5702300" y="3841750"/>
          <p14:tracePt t="269595" x="5689600" y="3835400"/>
          <p14:tracePt t="269611" x="5683250" y="3829050"/>
          <p14:tracePt t="269627" x="5670550" y="3829050"/>
          <p14:tracePt t="269644" x="5657850" y="3829050"/>
          <p14:tracePt t="269664" x="5638800" y="3822700"/>
          <p14:tracePt t="269690" x="5632450" y="3816350"/>
          <p14:tracePt t="269699" x="5626100" y="3816350"/>
          <p14:tracePt t="269712" x="5607050" y="3810000"/>
          <p14:tracePt t="269727" x="5594350" y="3810000"/>
          <p14:tracePt t="269745" x="5556250" y="3810000"/>
          <p14:tracePt t="269762" x="5518150" y="3816350"/>
          <p14:tracePt t="269794" x="5486400" y="3822700"/>
          <p14:tracePt t="269818" x="5486400" y="3829050"/>
          <p14:tracePt t="269828" x="5492750" y="3829050"/>
          <p14:tracePt t="269861" x="5568950" y="3867150"/>
          <p14:tracePt t="269883" x="5683250" y="3917950"/>
          <p14:tracePt t="269894" x="5740400" y="3943350"/>
          <p14:tracePt t="269909" x="5880100" y="3981450"/>
          <p14:tracePt t="269927" x="6007100" y="4013200"/>
          <p14:tracePt t="269945" x="6311900" y="4057650"/>
          <p14:tracePt t="269961" x="6534150" y="4076700"/>
          <p14:tracePt t="269978" x="6762750" y="4083050"/>
          <p14:tracePt t="269996" x="6940550" y="4083050"/>
          <p14:tracePt t="270012" x="7086600" y="4083050"/>
          <p14:tracePt t="270044" x="7264400" y="4076700"/>
          <p14:tracePt t="270063" x="7270750" y="4070350"/>
          <p14:tracePt t="270078" x="7270750" y="4057650"/>
          <p14:tracePt t="270111" x="7270750" y="4038600"/>
          <p14:tracePt t="270129" x="7270750" y="4032250"/>
          <p14:tracePt t="270146" x="7270750" y="4025900"/>
          <p14:tracePt t="270205" x="7270750" y="4019550"/>
          <p14:tracePt t="270219" x="7277100" y="4019550"/>
          <p14:tracePt t="270230" x="7289800" y="4019550"/>
          <p14:tracePt t="270261" x="7378700" y="4019550"/>
          <p14:tracePt t="270280" x="7404100" y="4019550"/>
          <p14:tracePt t="270298" x="7435850" y="4013200"/>
          <p14:tracePt t="270311" x="7448550" y="4006850"/>
          <p14:tracePt t="270328" x="7461250" y="4006850"/>
          <p14:tracePt t="270345" x="7493000" y="4000500"/>
          <p14:tracePt t="270377" x="7569200" y="3981450"/>
          <p14:tracePt t="270394" x="7600950" y="3968750"/>
          <p14:tracePt t="270413" x="7613650" y="3962400"/>
          <p14:tracePt t="270428" x="7613650" y="3956050"/>
          <p14:tracePt t="270453" x="7613650" y="3949700"/>
          <p14:tracePt t="270462" x="7607300" y="3949700"/>
          <p14:tracePt t="270503" x="7613650" y="3949700"/>
          <p14:tracePt t="270513" x="7620000" y="3949700"/>
          <p14:tracePt t="270529" x="7639050" y="3949700"/>
          <p14:tracePt t="270546" x="7658100" y="3949700"/>
          <p14:tracePt t="270549" x="7664450" y="3949700"/>
          <p14:tracePt t="270561" x="7664450" y="3943350"/>
          <p14:tracePt t="270578" x="7670800" y="3943350"/>
          <p14:tracePt t="270594" x="7677150" y="3943350"/>
          <p14:tracePt t="270612" x="7677150" y="3930650"/>
          <p14:tracePt t="270632" x="7683500" y="3924300"/>
          <p14:tracePt t="270647" x="7696200" y="3917950"/>
          <p14:tracePt t="270661" x="7696200" y="3911600"/>
          <p14:tracePt t="270679" x="7708900" y="3886200"/>
          <p14:tracePt t="270696" x="7708900" y="3873500"/>
          <p14:tracePt t="270712" x="7708900" y="3860800"/>
          <p14:tracePt t="270730" x="7708900" y="3848100"/>
          <p14:tracePt t="270746" x="7708900" y="3835400"/>
          <p14:tracePt t="270762" x="7696200" y="3822700"/>
          <p14:tracePt t="270778" x="7683500" y="3810000"/>
          <p14:tracePt t="270795" x="7670800" y="3790950"/>
          <p14:tracePt t="270812" x="7645400" y="3759200"/>
          <p14:tracePt t="270845" x="7575550" y="3683000"/>
          <p14:tracePt t="270862" x="7575550" y="3676650"/>
          <p14:tracePt t="270890" x="7575550" y="3670300"/>
          <p14:tracePt t="270898" x="7569200" y="3670300"/>
          <p14:tracePt t="270921" x="7562850" y="3670300"/>
          <p14:tracePt t="270931" x="7556500" y="3670300"/>
          <p14:tracePt t="270947" x="7531100" y="3683000"/>
          <p14:tracePt t="270965" x="7499350" y="3695700"/>
          <p14:tracePt t="270978" x="7467600" y="3708400"/>
          <p14:tracePt t="270995" x="7448550" y="3727450"/>
          <p14:tracePt t="271012" x="7442200" y="3746500"/>
          <p14:tracePt t="271028" x="7442200" y="3759200"/>
          <p14:tracePt t="271061" x="7454900" y="3810000"/>
          <p14:tracePt t="271066" x="7461250" y="3816350"/>
          <p14:tracePt t="271079" x="7467600" y="3822700"/>
          <p14:tracePt t="271096" x="7505700" y="3848100"/>
          <p14:tracePt t="271112" x="7531100" y="3860800"/>
          <p14:tracePt t="271113" x="7550150" y="3867150"/>
          <p14:tracePt t="271127" x="7575550" y="3873500"/>
          <p14:tracePt t="271145" x="7651750" y="3886200"/>
          <p14:tracePt t="271147" x="7670800" y="3886200"/>
          <p14:tracePt t="271179" x="7759700" y="3879850"/>
          <p14:tracePt t="271197" x="7791450" y="3867150"/>
          <p14:tracePt t="271214" x="7804150" y="3848100"/>
          <p14:tracePt t="271228" x="7804150" y="3829050"/>
          <p14:tracePt t="271245" x="7804150" y="3803650"/>
          <p14:tracePt t="271262" x="7804150" y="3778250"/>
          <p14:tracePt t="271280" x="7804150" y="3752850"/>
          <p14:tracePt t="271282" x="7804150" y="3746500"/>
          <p14:tracePt t="271295" x="7797800" y="3733800"/>
          <p14:tracePt t="271311" x="7791450" y="3727450"/>
          <p14:tracePt t="271329" x="7785100" y="3721100"/>
          <p14:tracePt t="271349" x="7772400" y="3721100"/>
          <p14:tracePt t="271364" x="7759700" y="3714750"/>
          <p14:tracePt t="271397" x="7721600" y="3714750"/>
          <p14:tracePt t="271414" x="7702550" y="3714750"/>
          <p14:tracePt t="271431" x="7683500" y="3714750"/>
          <p14:tracePt t="271444" x="7677150" y="3733800"/>
          <p14:tracePt t="271461" x="7677150" y="3759200"/>
          <p14:tracePt t="271479" x="7683500" y="3790950"/>
          <p14:tracePt t="271497" x="7702550" y="3810000"/>
          <p14:tracePt t="271514" x="7715250" y="3816350"/>
          <p14:tracePt t="271516" x="7727950" y="3816350"/>
          <p14:tracePt t="271529" x="7734300" y="3816350"/>
          <p14:tracePt t="271545" x="7740650" y="3816350"/>
          <p14:tracePt t="271633" x="7740650" y="3810000"/>
          <p14:tracePt t="271649" x="7740650" y="3803650"/>
          <p14:tracePt t="271673" x="7740650" y="3797300"/>
          <p14:tracePt t="271688" x="7740650" y="3790950"/>
          <p14:tracePt t="271717" x="7734300" y="3790950"/>
          <p14:tracePt t="271726" x="7727950" y="3790950"/>
          <p14:tracePt t="271736" x="7715250" y="3790950"/>
          <p14:tracePt t="271746" x="7708900" y="3790950"/>
          <p14:tracePt t="271763" x="7696200" y="3790950"/>
          <p14:tracePt t="271780" x="7677150" y="3790950"/>
          <p14:tracePt t="271796" x="7613650" y="3784600"/>
          <p14:tracePt t="271814" x="7581900" y="3778250"/>
          <p14:tracePt t="281919" x="0" y="0"/>
        </p14:tracePtLst>
      </p14:laserTrace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61CEE5-1DDD-7F2B-95A7-B33DE71C9077}"/>
            </a:ext>
          </a:extLst>
        </p:cNvPr>
        <p:cNvGrpSpPr/>
        <p:nvPr/>
      </p:nvGrpSpPr>
      <p:grpSpPr>
        <a:xfrm>
          <a:off x="0" y="0"/>
          <a:ext cx="0" cy="0"/>
          <a:chOff x="0" y="0"/>
          <a:chExt cx="0" cy="0"/>
        </a:xfrm>
      </p:grpSpPr>
      <p:graphicFrame>
        <p:nvGraphicFramePr>
          <p:cNvPr id="11" name="Tabell 10">
            <a:extLst>
              <a:ext uri="{FF2B5EF4-FFF2-40B4-BE49-F238E27FC236}">
                <a16:creationId xmlns:a16="http://schemas.microsoft.com/office/drawing/2014/main" id="{B9030FAD-7F0E-0F83-E292-810F8F5F70F2}"/>
              </a:ext>
            </a:extLst>
          </p:cNvPr>
          <p:cNvGraphicFramePr>
            <a:graphicFrameLocks noGrp="1"/>
          </p:cNvGraphicFramePr>
          <p:nvPr>
            <p:extLst>
              <p:ext uri="{D42A27DB-BD31-4B8C-83A1-F6EECF244321}">
                <p14:modId xmlns:p14="http://schemas.microsoft.com/office/powerpoint/2010/main" val="564921163"/>
              </p:ext>
            </p:extLst>
          </p:nvPr>
        </p:nvGraphicFramePr>
        <p:xfrm>
          <a:off x="61849" y="3274734"/>
          <a:ext cx="12060823" cy="3510480"/>
        </p:xfrm>
        <a:graphic>
          <a:graphicData uri="http://schemas.openxmlformats.org/drawingml/2006/table">
            <a:tbl>
              <a:tblPr firstRow="1" bandRow="1">
                <a:tableStyleId>{5940675A-B579-460E-94D1-54222C63F5DA}</a:tableStyleId>
              </a:tblPr>
              <a:tblGrid>
                <a:gridCol w="1552052">
                  <a:extLst>
                    <a:ext uri="{9D8B030D-6E8A-4147-A177-3AD203B41FA5}">
                      <a16:colId xmlns:a16="http://schemas.microsoft.com/office/drawing/2014/main" val="3001986001"/>
                    </a:ext>
                  </a:extLst>
                </a:gridCol>
                <a:gridCol w="2289505">
                  <a:extLst>
                    <a:ext uri="{9D8B030D-6E8A-4147-A177-3AD203B41FA5}">
                      <a16:colId xmlns:a16="http://schemas.microsoft.com/office/drawing/2014/main" val="3948621354"/>
                    </a:ext>
                  </a:extLst>
                </a:gridCol>
                <a:gridCol w="4719484">
                  <a:extLst>
                    <a:ext uri="{9D8B030D-6E8A-4147-A177-3AD203B41FA5}">
                      <a16:colId xmlns:a16="http://schemas.microsoft.com/office/drawing/2014/main" val="2967171086"/>
                    </a:ext>
                  </a:extLst>
                </a:gridCol>
                <a:gridCol w="3499782">
                  <a:extLst>
                    <a:ext uri="{9D8B030D-6E8A-4147-A177-3AD203B41FA5}">
                      <a16:colId xmlns:a16="http://schemas.microsoft.com/office/drawing/2014/main" val="1048265281"/>
                    </a:ext>
                  </a:extLst>
                </a:gridCol>
              </a:tblGrid>
              <a:tr h="314477">
                <a:tc>
                  <a:txBody>
                    <a:bodyPr/>
                    <a:lstStyle/>
                    <a:p>
                      <a:endParaRPr lang="sv-SE" sz="1800" b="1" i="1" dirty="0">
                        <a:solidFill>
                          <a:schemeClr val="bg1"/>
                        </a:solidFill>
                      </a:endParaRPr>
                    </a:p>
                  </a:txBody>
                  <a:tcPr marL="72000" marR="72000" marT="36000" marB="36000" anchor="ctr">
                    <a:solidFill>
                      <a:schemeClr val="accent4">
                        <a:lumMod val="50000"/>
                      </a:schemeClr>
                    </a:solidFill>
                  </a:tcPr>
                </a:tc>
                <a:tc>
                  <a:txBody>
                    <a:bodyPr/>
                    <a:lstStyle/>
                    <a:p>
                      <a:r>
                        <a:rPr lang="sv-SE" sz="1800" b="1" i="1" dirty="0">
                          <a:solidFill>
                            <a:schemeClr val="bg1"/>
                          </a:solidFill>
                        </a:rPr>
                        <a:t>Dagens ”evangelium”</a:t>
                      </a:r>
                    </a:p>
                  </a:txBody>
                  <a:tcPr marL="72000" marR="72000" marT="36000" marB="36000" anchor="ctr">
                    <a:solidFill>
                      <a:schemeClr val="accent4">
                        <a:lumMod val="50000"/>
                      </a:schemeClr>
                    </a:solidFill>
                  </a:tcPr>
                </a:tc>
                <a:tc>
                  <a:txBody>
                    <a:bodyPr/>
                    <a:lstStyle/>
                    <a:p>
                      <a:r>
                        <a:rPr lang="sv-SE" sz="1800" b="1" i="1" dirty="0">
                          <a:solidFill>
                            <a:schemeClr val="bg1"/>
                          </a:solidFill>
                        </a:rPr>
                        <a:t>Bibelns evangelium</a:t>
                      </a:r>
                    </a:p>
                  </a:txBody>
                  <a:tcPr marL="72000" marR="72000" marT="36000" marB="36000" anchor="ctr">
                    <a:solidFill>
                      <a:schemeClr val="accent4">
                        <a:lumMod val="50000"/>
                      </a:schemeClr>
                    </a:solidFill>
                  </a:tcPr>
                </a:tc>
                <a:tc>
                  <a:txBody>
                    <a:bodyPr/>
                    <a:lstStyle/>
                    <a:p>
                      <a:r>
                        <a:rPr lang="sv-SE" sz="1800" b="1" i="1" dirty="0">
                          <a:solidFill>
                            <a:schemeClr val="bg1"/>
                          </a:solidFill>
                        </a:rPr>
                        <a:t>Avarter</a:t>
                      </a:r>
                    </a:p>
                  </a:txBody>
                  <a:tcPr marL="72000" marR="72000" marT="36000" marB="36000" anchor="ctr">
                    <a:solidFill>
                      <a:schemeClr val="accent4">
                        <a:lumMod val="50000"/>
                      </a:schemeClr>
                    </a:solidFill>
                  </a:tcPr>
                </a:tc>
                <a:extLst>
                  <a:ext uri="{0D108BD9-81ED-4DB2-BD59-A6C34878D82A}">
                    <a16:rowId xmlns:a16="http://schemas.microsoft.com/office/drawing/2014/main" val="679968100"/>
                  </a:ext>
                </a:extLst>
              </a:tr>
              <a:tr h="284129">
                <a:tc>
                  <a:txBody>
                    <a:bodyPr/>
                    <a:lstStyle/>
                    <a:p>
                      <a:r>
                        <a:rPr lang="sv-SE" sz="1600" b="1" dirty="0">
                          <a:solidFill>
                            <a:schemeClr val="bg1"/>
                          </a:solidFill>
                        </a:rPr>
                        <a:t>Primär gudsbild</a:t>
                      </a:r>
                    </a:p>
                  </a:txBody>
                  <a:tcPr marL="72000" marR="72000" marT="36000" marB="36000" anchor="ctr">
                    <a:solidFill>
                      <a:schemeClr val="accent4">
                        <a:lumMod val="50000"/>
                      </a:schemeClr>
                    </a:solidFill>
                  </a:tcPr>
                </a:tc>
                <a:tc>
                  <a:txBody>
                    <a:bodyPr/>
                    <a:lstStyle/>
                    <a:p>
                      <a:r>
                        <a:rPr lang="sv-SE" sz="1400"/>
                        <a:t>Guds kärlek.</a:t>
                      </a:r>
                      <a:endParaRPr lang="sv-SE" sz="1400" dirty="0"/>
                    </a:p>
                  </a:txBody>
                  <a:tcPr marL="72000" marR="72000" marT="36000" marB="36000">
                    <a:solidFill>
                      <a:schemeClr val="accent4">
                        <a:lumMod val="40000"/>
                        <a:lumOff val="60000"/>
                      </a:schemeClr>
                    </a:solidFill>
                  </a:tcPr>
                </a:tc>
                <a:tc>
                  <a:txBody>
                    <a:bodyPr/>
                    <a:lstStyle/>
                    <a:p>
                      <a:r>
                        <a:rPr lang="sv-SE" sz="1400" dirty="0"/>
                        <a:t>Guds helighet: </a:t>
                      </a:r>
                      <a:r>
                        <a:rPr lang="sv-SE" sz="1400" b="0" i="0" kern="1200" dirty="0">
                          <a:solidFill>
                            <a:srgbClr val="C00000"/>
                          </a:solidFill>
                          <a:effectLst/>
                          <a:latin typeface="+mn-lt"/>
                          <a:ea typeface="+mn-ea"/>
                          <a:cs typeface="+mn-cs"/>
                        </a:rPr>
                        <a:t>I evangeliet uppenbaras </a:t>
                      </a:r>
                      <a:r>
                        <a:rPr lang="sv-SE" sz="1400" b="0" i="0" kern="1200">
                          <a:solidFill>
                            <a:srgbClr val="C00000"/>
                          </a:solidFill>
                          <a:effectLst/>
                          <a:latin typeface="+mn-lt"/>
                          <a:ea typeface="+mn-ea"/>
                          <a:cs typeface="+mn-cs"/>
                        </a:rPr>
                        <a:t>rättfärdighet </a:t>
                      </a:r>
                      <a:br>
                        <a:rPr lang="sv-SE" sz="1400" b="0" i="0" kern="1200">
                          <a:solidFill>
                            <a:srgbClr val="C00000"/>
                          </a:solidFill>
                          <a:effectLst/>
                          <a:latin typeface="+mn-lt"/>
                          <a:ea typeface="+mn-ea"/>
                          <a:cs typeface="+mn-cs"/>
                        </a:rPr>
                      </a:br>
                      <a:r>
                        <a:rPr lang="sv-SE" sz="1400" b="0" i="0" kern="1200">
                          <a:solidFill>
                            <a:srgbClr val="C00000"/>
                          </a:solidFill>
                          <a:effectLst/>
                          <a:latin typeface="+mn-lt"/>
                          <a:ea typeface="+mn-ea"/>
                          <a:cs typeface="+mn-cs"/>
                        </a:rPr>
                        <a:t>från </a:t>
                      </a:r>
                      <a:r>
                        <a:rPr lang="sv-SE" sz="1400" b="0" i="0" kern="1200" dirty="0">
                          <a:solidFill>
                            <a:srgbClr val="C00000"/>
                          </a:solidFill>
                          <a:effectLst/>
                          <a:latin typeface="+mn-lt"/>
                          <a:ea typeface="+mn-ea"/>
                          <a:cs typeface="+mn-cs"/>
                        </a:rPr>
                        <a:t>Gud.</a:t>
                      </a:r>
                      <a:r>
                        <a:rPr lang="sv-SE" sz="1400" b="0" i="0" kern="1200" dirty="0">
                          <a:solidFill>
                            <a:schemeClr val="tx1"/>
                          </a:solidFill>
                          <a:effectLst/>
                          <a:latin typeface="+mn-lt"/>
                          <a:ea typeface="+mn-ea"/>
                          <a:cs typeface="+mn-cs"/>
                        </a:rPr>
                        <a:t> (Rom 1:17)</a:t>
                      </a:r>
                      <a:endParaRPr lang="sv-SE" sz="1400" dirty="0"/>
                    </a:p>
                  </a:txBody>
                  <a:tcPr marL="72000" marR="72000" marT="36000" marB="36000">
                    <a:solidFill>
                      <a:schemeClr val="accent4">
                        <a:lumMod val="40000"/>
                        <a:lumOff val="60000"/>
                      </a:schemeClr>
                    </a:solidFill>
                  </a:tcPr>
                </a:tc>
                <a:tc>
                  <a:txBody>
                    <a:bodyPr/>
                    <a:lstStyle/>
                    <a:p>
                      <a:r>
                        <a:rPr lang="sv-SE" sz="1400" dirty="0"/>
                        <a:t>Feminiserad gudsbild.</a:t>
                      </a:r>
                    </a:p>
                    <a:p>
                      <a:r>
                        <a:rPr lang="sv-SE" sz="1400" dirty="0"/>
                        <a:t>Gud är moderlig, omsorgsfull &amp; inkluderande.</a:t>
                      </a:r>
                    </a:p>
                  </a:txBody>
                  <a:tcPr marL="72000" marR="72000" marT="36000" marB="36000">
                    <a:solidFill>
                      <a:schemeClr val="accent4">
                        <a:lumMod val="40000"/>
                        <a:lumOff val="60000"/>
                      </a:schemeClr>
                    </a:solidFill>
                  </a:tcPr>
                </a:tc>
                <a:extLst>
                  <a:ext uri="{0D108BD9-81ED-4DB2-BD59-A6C34878D82A}">
                    <a16:rowId xmlns:a16="http://schemas.microsoft.com/office/drawing/2014/main" val="101271624"/>
                  </a:ext>
                </a:extLst>
              </a:tr>
              <a:tr h="7090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b="1" dirty="0">
                          <a:solidFill>
                            <a:schemeClr val="bg1"/>
                          </a:solidFill>
                        </a:rPr>
                        <a:t>Presentation för icke-troende</a:t>
                      </a:r>
                    </a:p>
                  </a:txBody>
                  <a:tcPr marL="72000" marR="72000" marT="36000" marB="36000" anchor="ctr">
                    <a:solidFill>
                      <a:schemeClr val="accent4">
                        <a:lumMod val="50000"/>
                      </a:schemeClr>
                    </a:solidFill>
                  </a:tcPr>
                </a:tc>
                <a:tc>
                  <a:txBody>
                    <a:bodyPr/>
                    <a:lstStyle/>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400" dirty="0"/>
                        <a:t>Gud älskar dig.</a:t>
                      </a: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400" dirty="0"/>
                        <a:t>Kom som du är.</a:t>
                      </a: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400"/>
                        <a:t>Besluta att ”</a:t>
                      </a:r>
                      <a:r>
                        <a:rPr lang="sv-SE" sz="1400" dirty="0"/>
                        <a:t>ta emot” Jesus.</a:t>
                      </a:r>
                    </a:p>
                  </a:txBody>
                  <a:tcPr marL="72000" marR="72000" marT="36000" marB="36000">
                    <a:solidFill>
                      <a:schemeClr val="accent4">
                        <a:lumMod val="40000"/>
                        <a:lumOff val="60000"/>
                      </a:schemeClr>
                    </a:solidFill>
                  </a:tcPr>
                </a:tc>
                <a:tc>
                  <a:txBody>
                    <a:bodyPr/>
                    <a:lstStyle/>
                    <a:p>
                      <a:pPr marL="88900" indent="-88900">
                        <a:buFont typeface="Arial" panose="020B0604020202020204" pitchFamily="34" charset="0"/>
                        <a:buChar char="•"/>
                      </a:pPr>
                      <a:r>
                        <a:rPr lang="sv-SE" sz="1400" i="1" u="sng" dirty="0">
                          <a:solidFill>
                            <a:srgbClr val="C00000"/>
                          </a:solidFill>
                        </a:rPr>
                        <a:t>Omvänd</a:t>
                      </a:r>
                      <a:r>
                        <a:rPr lang="sv-SE" sz="1400" dirty="0">
                          <a:solidFill>
                            <a:srgbClr val="C00000"/>
                          </a:solidFill>
                        </a:rPr>
                        <a:t> er och…</a:t>
                      </a:r>
                    </a:p>
                    <a:p>
                      <a:pPr marL="88900" indent="-88900">
                        <a:buFont typeface="Arial" panose="020B0604020202020204" pitchFamily="34" charset="0"/>
                        <a:buChar char="•"/>
                      </a:pPr>
                      <a:r>
                        <a:rPr lang="sv-SE" sz="1400" dirty="0">
                          <a:solidFill>
                            <a:srgbClr val="C00000"/>
                          </a:solidFill>
                        </a:rPr>
                        <a:t>låt er alla </a:t>
                      </a:r>
                      <a:r>
                        <a:rPr lang="sv-SE" sz="1400" i="1" u="sng" dirty="0">
                          <a:solidFill>
                            <a:srgbClr val="C00000"/>
                          </a:solidFill>
                        </a:rPr>
                        <a:t>döpas</a:t>
                      </a:r>
                      <a:r>
                        <a:rPr lang="sv-SE" sz="1400" dirty="0">
                          <a:solidFill>
                            <a:srgbClr val="C00000"/>
                          </a:solidFill>
                        </a:rPr>
                        <a:t> i Jesu Kristi namn…</a:t>
                      </a:r>
                    </a:p>
                    <a:p>
                      <a:pPr marL="88900" indent="-88900">
                        <a:buFont typeface="Arial" panose="020B0604020202020204" pitchFamily="34" charset="0"/>
                        <a:buChar char="•"/>
                      </a:pPr>
                      <a:r>
                        <a:rPr lang="sv-SE" sz="1400" dirty="0">
                          <a:solidFill>
                            <a:srgbClr val="C00000"/>
                          </a:solidFill>
                        </a:rPr>
                        <a:t>Då får ni </a:t>
                      </a:r>
                      <a:r>
                        <a:rPr lang="sv-SE" sz="1400" i="1" u="sng" dirty="0">
                          <a:solidFill>
                            <a:srgbClr val="C00000"/>
                          </a:solidFill>
                        </a:rPr>
                        <a:t>den helige Ande</a:t>
                      </a:r>
                      <a:r>
                        <a:rPr lang="sv-SE" sz="1400" dirty="0">
                          <a:solidFill>
                            <a:srgbClr val="C00000"/>
                          </a:solidFill>
                        </a:rPr>
                        <a:t> som gåva. </a:t>
                      </a:r>
                      <a:r>
                        <a:rPr lang="sv-SE" sz="1400" dirty="0"/>
                        <a:t>(Apg 2:38)</a:t>
                      </a:r>
                    </a:p>
                  </a:txBody>
                  <a:tcPr marL="72000" marR="72000" marT="36000" marB="36000">
                    <a:solidFill>
                      <a:schemeClr val="accent4">
                        <a:lumMod val="40000"/>
                        <a:lumOff val="60000"/>
                      </a:schemeClr>
                    </a:solidFill>
                  </a:tcPr>
                </a:tc>
                <a:tc>
                  <a:txBody>
                    <a:bodyPr/>
                    <a:lstStyle/>
                    <a:p>
                      <a:r>
                        <a:rPr lang="sv-SE" sz="1400" dirty="0"/>
                        <a:t>En frälsningsbön räcker.</a:t>
                      </a:r>
                    </a:p>
                  </a:txBody>
                  <a:tcPr marL="72000" marR="72000" marT="36000" marB="36000">
                    <a:solidFill>
                      <a:schemeClr val="accent4">
                        <a:lumMod val="40000"/>
                        <a:lumOff val="60000"/>
                      </a:schemeClr>
                    </a:solidFill>
                  </a:tcPr>
                </a:tc>
                <a:extLst>
                  <a:ext uri="{0D108BD9-81ED-4DB2-BD59-A6C34878D82A}">
                    <a16:rowId xmlns:a16="http://schemas.microsoft.com/office/drawing/2014/main" val="1395006948"/>
                  </a:ext>
                </a:extLst>
              </a:tr>
              <a:tr h="284129">
                <a:tc>
                  <a:txBody>
                    <a:bodyPr/>
                    <a:lstStyle/>
                    <a:p>
                      <a:r>
                        <a:rPr lang="sv-SE" sz="1600" b="1" dirty="0">
                          <a:solidFill>
                            <a:schemeClr val="bg1"/>
                          </a:solidFill>
                        </a:rPr>
                        <a:t>Frälsning</a:t>
                      </a:r>
                    </a:p>
                  </a:txBody>
                  <a:tcPr marL="72000" marR="72000" marT="36000" marB="36000" anchor="ctr">
                    <a:solidFill>
                      <a:schemeClr val="accent4">
                        <a:lumMod val="50000"/>
                      </a:schemeClr>
                    </a:solidFill>
                  </a:tcPr>
                </a:tc>
                <a:tc>
                  <a:txBody>
                    <a:bodyPr/>
                    <a:lstStyle/>
                    <a:p>
                      <a:r>
                        <a:rPr lang="sv-SE" sz="1400"/>
                        <a:t>Engångshändelse.</a:t>
                      </a:r>
                      <a:endParaRPr lang="sv-SE" sz="1400" dirty="0"/>
                    </a:p>
                  </a:txBody>
                  <a:tcPr marL="72000" marR="72000" marT="36000" marB="36000">
                    <a:solidFill>
                      <a:schemeClr val="accent4">
                        <a:lumMod val="40000"/>
                        <a:lumOff val="60000"/>
                      </a:schemeClr>
                    </a:solidFill>
                  </a:tcPr>
                </a:tc>
                <a:tc>
                  <a:txBody>
                    <a:bodyPr/>
                    <a:lstStyle/>
                    <a:p>
                      <a:r>
                        <a:rPr lang="sv-SE" sz="1400" dirty="0"/>
                        <a:t>Process med </a:t>
                      </a:r>
                      <a:r>
                        <a:rPr lang="sv-SE" sz="1400"/>
                        <a:t>ett slutmål.</a:t>
                      </a:r>
                      <a:endParaRPr lang="sv-SE" sz="1400" dirty="0"/>
                    </a:p>
                  </a:txBody>
                  <a:tcPr marL="72000" marR="72000" marT="36000" marB="36000">
                    <a:solidFill>
                      <a:schemeClr val="accent4">
                        <a:lumMod val="40000"/>
                        <a:lumOff val="60000"/>
                      </a:schemeClr>
                    </a:solidFill>
                  </a:tcPr>
                </a:tc>
                <a:tc>
                  <a:txBody>
                    <a:bodyPr/>
                    <a:lstStyle/>
                    <a:p>
                      <a:r>
                        <a:rPr lang="sv-SE" sz="1400" dirty="0"/>
                        <a:t>En gång frälst, alltid frälst.</a:t>
                      </a:r>
                    </a:p>
                  </a:txBody>
                  <a:tcPr marL="72000" marR="72000" marT="36000" marB="36000">
                    <a:solidFill>
                      <a:schemeClr val="accent4">
                        <a:lumMod val="40000"/>
                        <a:lumOff val="60000"/>
                      </a:schemeClr>
                    </a:solidFill>
                  </a:tcPr>
                </a:tc>
                <a:extLst>
                  <a:ext uri="{0D108BD9-81ED-4DB2-BD59-A6C34878D82A}">
                    <a16:rowId xmlns:a16="http://schemas.microsoft.com/office/drawing/2014/main" val="3766006752"/>
                  </a:ext>
                </a:extLst>
              </a:tr>
              <a:tr h="284129">
                <a:tc>
                  <a:txBody>
                    <a:bodyPr/>
                    <a:lstStyle/>
                    <a:p>
                      <a:r>
                        <a:rPr lang="sv-SE" sz="1600" b="1" dirty="0">
                          <a:solidFill>
                            <a:schemeClr val="bg1"/>
                          </a:solidFill>
                        </a:rPr>
                        <a:t>Guds kärlek</a:t>
                      </a:r>
                    </a:p>
                  </a:txBody>
                  <a:tcPr marL="72000" marR="72000" marT="36000" marB="36000" anchor="ctr">
                    <a:solidFill>
                      <a:schemeClr val="accent4">
                        <a:lumMod val="50000"/>
                      </a:schemeClr>
                    </a:solidFill>
                  </a:tcPr>
                </a:tc>
                <a:tc>
                  <a:txBody>
                    <a:bodyPr/>
                    <a:lstStyle/>
                    <a:p>
                      <a:pPr marL="88900" indent="-88900">
                        <a:buFont typeface="Arial" panose="020B0604020202020204" pitchFamily="34" charset="0"/>
                        <a:buChar char="•"/>
                      </a:pPr>
                      <a:r>
                        <a:rPr lang="sv-SE" sz="1400" dirty="0"/>
                        <a:t>All typ av kärlek.</a:t>
                      </a:r>
                    </a:p>
                    <a:p>
                      <a:pPr marL="88900" indent="-88900">
                        <a:buFont typeface="Arial" panose="020B0604020202020204" pitchFamily="34" charset="0"/>
                        <a:buChar char="•"/>
                      </a:pPr>
                      <a:r>
                        <a:rPr lang="sv-SE" sz="1400" dirty="0"/>
                        <a:t>Ovillkorlig</a:t>
                      </a:r>
                      <a:r>
                        <a:rPr lang="sv-SE" sz="1400"/>
                        <a:t>: för </a:t>
                      </a:r>
                      <a:r>
                        <a:rPr lang="sv-SE" sz="1400" dirty="0"/>
                        <a:t>alla människor.</a:t>
                      </a:r>
                    </a:p>
                  </a:txBody>
                  <a:tcPr marL="72000" marR="72000" marT="36000" marB="36000">
                    <a:solidFill>
                      <a:schemeClr val="accent4">
                        <a:lumMod val="40000"/>
                        <a:lumOff val="60000"/>
                      </a:schemeClr>
                    </a:solidFill>
                  </a:tcPr>
                </a:tc>
                <a:tc>
                  <a:txBody>
                    <a:bodyPr/>
                    <a:lstStyle/>
                    <a:p>
                      <a:pPr marL="88900" indent="-88900">
                        <a:buFont typeface="Arial" panose="020B0604020202020204" pitchFamily="34" charset="0"/>
                        <a:buChar char="•"/>
                      </a:pPr>
                      <a:r>
                        <a:rPr lang="sv-SE" sz="1400" dirty="0"/>
                        <a:t>Agape-kärlek.</a:t>
                      </a:r>
                    </a:p>
                    <a:p>
                      <a:pPr marL="88900" indent="-88900">
                        <a:buFont typeface="Arial" panose="020B0604020202020204" pitchFamily="34" charset="0"/>
                        <a:buChar char="•"/>
                      </a:pPr>
                      <a:r>
                        <a:rPr lang="sv-SE" sz="1400" dirty="0"/>
                        <a:t>Villkorlig: </a:t>
                      </a:r>
                      <a:r>
                        <a:rPr lang="sv-SE" sz="1400" dirty="0">
                          <a:solidFill>
                            <a:srgbClr val="C00000"/>
                          </a:solidFill>
                        </a:rPr>
                        <a:t>Om ni </a:t>
                      </a:r>
                      <a:r>
                        <a:rPr lang="sv-SE" sz="1400" i="1" u="sng" dirty="0">
                          <a:solidFill>
                            <a:srgbClr val="C00000"/>
                          </a:solidFill>
                        </a:rPr>
                        <a:t>håller mina bud</a:t>
                      </a:r>
                      <a:r>
                        <a:rPr lang="sv-SE" sz="1400" dirty="0">
                          <a:solidFill>
                            <a:srgbClr val="C00000"/>
                          </a:solidFill>
                        </a:rPr>
                        <a:t> blir ni </a:t>
                      </a:r>
                      <a:r>
                        <a:rPr lang="sv-SE" sz="1400">
                          <a:solidFill>
                            <a:srgbClr val="C00000"/>
                          </a:solidFill>
                        </a:rPr>
                        <a:t>kvar </a:t>
                      </a:r>
                      <a:br>
                        <a:rPr lang="sv-SE" sz="1400">
                          <a:solidFill>
                            <a:srgbClr val="C00000"/>
                          </a:solidFill>
                        </a:rPr>
                      </a:br>
                      <a:r>
                        <a:rPr lang="sv-SE" sz="1400">
                          <a:solidFill>
                            <a:srgbClr val="C00000"/>
                          </a:solidFill>
                        </a:rPr>
                        <a:t>i </a:t>
                      </a:r>
                      <a:r>
                        <a:rPr lang="sv-SE" sz="1400" dirty="0">
                          <a:solidFill>
                            <a:srgbClr val="C00000"/>
                          </a:solidFill>
                        </a:rPr>
                        <a:t>min kärlek</a:t>
                      </a:r>
                      <a:r>
                        <a:rPr lang="sv-SE" sz="1400" dirty="0"/>
                        <a:t> (Joh 15:10).</a:t>
                      </a:r>
                    </a:p>
                  </a:txBody>
                  <a:tcPr marL="72000" marR="72000" marT="36000" marB="36000">
                    <a:solidFill>
                      <a:schemeClr val="accent4">
                        <a:lumMod val="40000"/>
                        <a:lumOff val="60000"/>
                      </a:schemeClr>
                    </a:solidFill>
                  </a:tcPr>
                </a:tc>
                <a:tc>
                  <a:txBody>
                    <a:bodyPr/>
                    <a:lstStyle/>
                    <a:p>
                      <a:r>
                        <a:rPr lang="sv-SE" sz="1400"/>
                        <a:t>HBTQ.</a:t>
                      </a:r>
                      <a:endParaRPr lang="sv-SE" sz="1400" dirty="0"/>
                    </a:p>
                  </a:txBody>
                  <a:tcPr marL="72000" marR="72000" marT="36000" marB="36000">
                    <a:solidFill>
                      <a:schemeClr val="accent4">
                        <a:lumMod val="40000"/>
                        <a:lumOff val="60000"/>
                      </a:schemeClr>
                    </a:solidFill>
                  </a:tcPr>
                </a:tc>
                <a:extLst>
                  <a:ext uri="{0D108BD9-81ED-4DB2-BD59-A6C34878D82A}">
                    <a16:rowId xmlns:a16="http://schemas.microsoft.com/office/drawing/2014/main" val="1418795833"/>
                  </a:ext>
                </a:extLst>
              </a:tr>
              <a:tr h="0">
                <a:tc>
                  <a:txBody>
                    <a:bodyPr/>
                    <a:lstStyle/>
                    <a:p>
                      <a:r>
                        <a:rPr lang="sv-SE" sz="1600" b="1" dirty="0">
                          <a:solidFill>
                            <a:schemeClr val="bg1"/>
                          </a:solidFill>
                        </a:rPr>
                        <a:t>Primärt syfte</a:t>
                      </a:r>
                    </a:p>
                  </a:txBody>
                  <a:tcPr marL="72000" marR="72000" marT="36000" marB="36000" anchor="ctr">
                    <a:solidFill>
                      <a:schemeClr val="accent4">
                        <a:lumMod val="50000"/>
                      </a:schemeClr>
                    </a:solidFill>
                  </a:tcPr>
                </a:tc>
                <a:tc>
                  <a:txBody>
                    <a:bodyPr/>
                    <a:lstStyle/>
                    <a:p>
                      <a:pPr marL="88900" indent="-88900">
                        <a:buFont typeface="Arial" panose="020B0604020202020204" pitchFamily="34" charset="0"/>
                        <a:buChar char="•"/>
                      </a:pPr>
                      <a:r>
                        <a:rPr lang="sv-SE" sz="1400"/>
                        <a:t>Socialt evangelium.</a:t>
                      </a:r>
                      <a:endParaRPr lang="sv-SE" sz="1400" dirty="0"/>
                    </a:p>
                    <a:p>
                      <a:pPr marL="88900" indent="-88900">
                        <a:buFont typeface="Arial" panose="020B0604020202020204" pitchFamily="34" charset="0"/>
                        <a:buChar char="•"/>
                      </a:pPr>
                      <a:r>
                        <a:rPr lang="sv-SE" sz="1400"/>
                        <a:t>Miljö.</a:t>
                      </a:r>
                    </a:p>
                    <a:p>
                      <a:pPr marL="88900" indent="-88900">
                        <a:buFont typeface="Arial" panose="020B0604020202020204" pitchFamily="34" charset="0"/>
                        <a:buChar char="•"/>
                      </a:pPr>
                      <a:r>
                        <a:rPr lang="sv-SE" sz="1400"/>
                        <a:t>Jämlikhet.</a:t>
                      </a:r>
                    </a:p>
                    <a:p>
                      <a:pPr marL="88900" indent="-88900">
                        <a:buFont typeface="Arial" panose="020B0604020202020204" pitchFamily="34" charset="0"/>
                        <a:buChar char="•"/>
                      </a:pPr>
                      <a:r>
                        <a:rPr lang="sv-SE" sz="1400"/>
                        <a:t>Fred.</a:t>
                      </a:r>
                    </a:p>
                  </a:txBody>
                  <a:tcPr marL="72000" marR="72000" marT="36000" marB="36000">
                    <a:solidFill>
                      <a:schemeClr val="accent4">
                        <a:lumMod val="40000"/>
                        <a:lumOff val="60000"/>
                      </a:schemeClr>
                    </a:solidFill>
                  </a:tcPr>
                </a:tc>
                <a:tc>
                  <a:txBody>
                    <a:bodyPr/>
                    <a:lstStyle/>
                    <a:p>
                      <a:r>
                        <a:rPr lang="sv-SE" sz="1400" b="0" i="0" kern="1200">
                          <a:solidFill>
                            <a:srgbClr val="C00000"/>
                          </a:solidFill>
                          <a:effectLst/>
                          <a:latin typeface="+mn-lt"/>
                          <a:ea typeface="+mn-ea"/>
                          <a:cs typeface="+mn-cs"/>
                        </a:rPr>
                        <a:t>Guds vrede uppenbaras från himlen över all </a:t>
                      </a:r>
                      <a:r>
                        <a:rPr lang="sv-SE" sz="1400" b="0" i="1" u="sng" kern="1200">
                          <a:solidFill>
                            <a:srgbClr val="C00000"/>
                          </a:solidFill>
                          <a:effectLst/>
                          <a:latin typeface="+mn-lt"/>
                          <a:ea typeface="+mn-ea"/>
                          <a:cs typeface="+mn-cs"/>
                        </a:rPr>
                        <a:t>ogudaktighet</a:t>
                      </a:r>
                      <a:r>
                        <a:rPr lang="sv-SE" sz="1400" b="0" i="0" kern="1200">
                          <a:solidFill>
                            <a:srgbClr val="C00000"/>
                          </a:solidFill>
                          <a:effectLst/>
                          <a:latin typeface="+mn-lt"/>
                          <a:ea typeface="+mn-ea"/>
                          <a:cs typeface="+mn-cs"/>
                        </a:rPr>
                        <a:t> och </a:t>
                      </a:r>
                      <a:r>
                        <a:rPr lang="sv-SE" sz="1400" b="0" i="1" u="sng" kern="1200">
                          <a:solidFill>
                            <a:srgbClr val="C00000"/>
                          </a:solidFill>
                          <a:effectLst/>
                          <a:latin typeface="+mn-lt"/>
                          <a:ea typeface="+mn-ea"/>
                          <a:cs typeface="+mn-cs"/>
                        </a:rPr>
                        <a:t>orättfärdighet</a:t>
                      </a:r>
                      <a:r>
                        <a:rPr lang="sv-SE" sz="1400" b="0" i="0" kern="1200">
                          <a:solidFill>
                            <a:srgbClr val="C00000"/>
                          </a:solidFill>
                          <a:effectLst/>
                          <a:latin typeface="+mn-lt"/>
                          <a:ea typeface="+mn-ea"/>
                          <a:cs typeface="+mn-cs"/>
                        </a:rPr>
                        <a:t> hos människor… De… tjänade </a:t>
                      </a:r>
                      <a:r>
                        <a:rPr lang="sv-SE" sz="1400" b="0" i="1" u="sng" kern="1200" dirty="0">
                          <a:solidFill>
                            <a:srgbClr val="C00000"/>
                          </a:solidFill>
                          <a:effectLst/>
                          <a:latin typeface="+mn-lt"/>
                          <a:ea typeface="+mn-ea"/>
                          <a:cs typeface="+mn-cs"/>
                        </a:rPr>
                        <a:t>det </a:t>
                      </a:r>
                      <a:r>
                        <a:rPr lang="sv-SE" sz="1400" b="0" i="1" u="sng" kern="1200">
                          <a:solidFill>
                            <a:srgbClr val="C00000"/>
                          </a:solidFill>
                          <a:effectLst/>
                          <a:latin typeface="+mn-lt"/>
                          <a:ea typeface="+mn-ea"/>
                          <a:cs typeface="+mn-cs"/>
                        </a:rPr>
                        <a:t>skapade</a:t>
                      </a:r>
                      <a:r>
                        <a:rPr lang="sv-SE" sz="1400" b="0" i="0" kern="1200">
                          <a:solidFill>
                            <a:srgbClr val="C00000"/>
                          </a:solidFill>
                          <a:effectLst/>
                          <a:latin typeface="+mn-lt"/>
                          <a:ea typeface="+mn-ea"/>
                          <a:cs typeface="+mn-cs"/>
                        </a:rPr>
                        <a:t> i</a:t>
                      </a:r>
                      <a:br>
                        <a:rPr lang="sv-SE" sz="1400" b="0" i="0" kern="1200">
                          <a:solidFill>
                            <a:srgbClr val="C00000"/>
                          </a:solidFill>
                          <a:effectLst/>
                          <a:latin typeface="+mn-lt"/>
                          <a:ea typeface="+mn-ea"/>
                          <a:cs typeface="+mn-cs"/>
                        </a:rPr>
                      </a:br>
                      <a:r>
                        <a:rPr lang="sv-SE" sz="1400" b="0" i="0" kern="1200">
                          <a:solidFill>
                            <a:srgbClr val="C00000"/>
                          </a:solidFill>
                          <a:effectLst/>
                          <a:latin typeface="+mn-lt"/>
                          <a:ea typeface="+mn-ea"/>
                          <a:cs typeface="+mn-cs"/>
                        </a:rPr>
                        <a:t>stället för Skaparen… Med hjärtat tror man och blir </a:t>
                      </a:r>
                      <a:r>
                        <a:rPr lang="sv-SE" sz="1400" b="0" i="1" u="sng" kern="1200">
                          <a:solidFill>
                            <a:srgbClr val="C00000"/>
                          </a:solidFill>
                          <a:effectLst/>
                          <a:latin typeface="+mn-lt"/>
                          <a:ea typeface="+mn-ea"/>
                          <a:cs typeface="+mn-cs"/>
                        </a:rPr>
                        <a:t>rättfärdig</a:t>
                      </a:r>
                      <a:r>
                        <a:rPr lang="sv-SE" sz="1400" b="0" i="0" kern="1200">
                          <a:solidFill>
                            <a:srgbClr val="C00000"/>
                          </a:solidFill>
                          <a:effectLst/>
                          <a:latin typeface="+mn-lt"/>
                          <a:ea typeface="+mn-ea"/>
                          <a:cs typeface="+mn-cs"/>
                        </a:rPr>
                        <a:t>, med munnen bekänner man och blir </a:t>
                      </a:r>
                      <a:r>
                        <a:rPr lang="sv-SE" sz="1400" b="0" i="1" u="sng" kern="1200">
                          <a:solidFill>
                            <a:srgbClr val="C00000"/>
                          </a:solidFill>
                          <a:effectLst/>
                          <a:latin typeface="+mn-lt"/>
                          <a:ea typeface="+mn-ea"/>
                          <a:cs typeface="+mn-cs"/>
                        </a:rPr>
                        <a:t>frälst</a:t>
                      </a:r>
                      <a:r>
                        <a:rPr lang="sv-SE" sz="1400" b="0" i="0" kern="1200">
                          <a:solidFill>
                            <a:srgbClr val="C00000"/>
                          </a:solidFill>
                          <a:effectLst/>
                          <a:latin typeface="+mn-lt"/>
                          <a:ea typeface="+mn-ea"/>
                          <a:cs typeface="+mn-cs"/>
                        </a:rPr>
                        <a:t>. </a:t>
                      </a:r>
                      <a:r>
                        <a:rPr lang="sv-SE" sz="1400" b="0" i="0" kern="1200" dirty="0">
                          <a:solidFill>
                            <a:schemeClr val="tx1"/>
                          </a:solidFill>
                          <a:effectLst/>
                          <a:latin typeface="+mn-lt"/>
                          <a:ea typeface="+mn-ea"/>
                          <a:cs typeface="+mn-cs"/>
                        </a:rPr>
                        <a:t>(</a:t>
                      </a:r>
                      <a:r>
                        <a:rPr lang="sv-SE" sz="1400" b="0" i="0" kern="1200">
                          <a:solidFill>
                            <a:schemeClr val="tx1"/>
                          </a:solidFill>
                          <a:effectLst/>
                          <a:latin typeface="+mn-lt"/>
                          <a:ea typeface="+mn-ea"/>
                          <a:cs typeface="+mn-cs"/>
                        </a:rPr>
                        <a:t>Rom 1 &amp; 10)</a:t>
                      </a:r>
                      <a:endParaRPr lang="sv-SE" sz="1400" dirty="0">
                        <a:solidFill>
                          <a:schemeClr val="tx1"/>
                        </a:solidFill>
                        <a:latin typeface="+mn-lt"/>
                      </a:endParaRPr>
                    </a:p>
                  </a:txBody>
                  <a:tcPr marL="72000" marR="72000" marT="36000" marB="36000">
                    <a:solidFill>
                      <a:schemeClr val="accent4">
                        <a:lumMod val="40000"/>
                        <a:lumOff val="60000"/>
                      </a:schemeClr>
                    </a:solidFill>
                  </a:tcPr>
                </a:tc>
                <a:tc>
                  <a:txBody>
                    <a:bodyPr/>
                    <a:lstStyle/>
                    <a:p>
                      <a:r>
                        <a:rPr lang="sv-SE" sz="1400"/>
                        <a:t>Gaja-hypotesen (med </a:t>
                      </a:r>
                      <a:r>
                        <a:rPr lang="sv-SE" sz="1400" i="1" u="sng"/>
                        <a:t>moder</a:t>
                      </a:r>
                      <a:r>
                        <a:rPr lang="sv-SE" sz="1400"/>
                        <a:t> jord).</a:t>
                      </a:r>
                    </a:p>
                    <a:p>
                      <a:r>
                        <a:rPr lang="sv-SE" sz="1400"/>
                        <a:t>Feminism.</a:t>
                      </a:r>
                      <a:endParaRPr lang="sv-SE" sz="1400" dirty="0"/>
                    </a:p>
                  </a:txBody>
                  <a:tcPr marL="72000" marR="72000" marT="36000" marB="36000">
                    <a:solidFill>
                      <a:schemeClr val="accent4">
                        <a:lumMod val="40000"/>
                        <a:lumOff val="60000"/>
                      </a:schemeClr>
                    </a:solidFill>
                  </a:tcPr>
                </a:tc>
                <a:extLst>
                  <a:ext uri="{0D108BD9-81ED-4DB2-BD59-A6C34878D82A}">
                    <a16:rowId xmlns:a16="http://schemas.microsoft.com/office/drawing/2014/main" val="422486181"/>
                  </a:ext>
                </a:extLst>
              </a:tr>
            </a:tbl>
          </a:graphicData>
        </a:graphic>
      </p:graphicFrame>
      <p:sp>
        <p:nvSpPr>
          <p:cNvPr id="2" name="Rubrik 1">
            <a:extLst>
              <a:ext uri="{FF2B5EF4-FFF2-40B4-BE49-F238E27FC236}">
                <a16:creationId xmlns:a16="http://schemas.microsoft.com/office/drawing/2014/main" id="{044B7086-C4F7-43BF-835F-87743519C79A}"/>
              </a:ext>
            </a:extLst>
          </p:cNvPr>
          <p:cNvSpPr>
            <a:spLocks noGrp="1"/>
          </p:cNvSpPr>
          <p:nvPr>
            <p:ph type="title"/>
          </p:nvPr>
        </p:nvSpPr>
        <p:spPr/>
        <p:txBody>
          <a:bodyPr/>
          <a:lstStyle/>
          <a:p>
            <a:r>
              <a:rPr lang="sv-SE" dirty="0"/>
              <a:t>Evangelisation</a:t>
            </a:r>
          </a:p>
        </p:txBody>
      </p:sp>
      <p:sp>
        <p:nvSpPr>
          <p:cNvPr id="10" name="textruta 9">
            <a:extLst>
              <a:ext uri="{FF2B5EF4-FFF2-40B4-BE49-F238E27FC236}">
                <a16:creationId xmlns:a16="http://schemas.microsoft.com/office/drawing/2014/main" id="{2D24BAEA-D76D-91A4-CB92-84A55F44464C}"/>
              </a:ext>
            </a:extLst>
          </p:cNvPr>
          <p:cNvSpPr txBox="1"/>
          <p:nvPr/>
        </p:nvSpPr>
        <p:spPr>
          <a:xfrm>
            <a:off x="0" y="561579"/>
            <a:ext cx="12060823" cy="2616101"/>
          </a:xfrm>
          <a:prstGeom prst="rect">
            <a:avLst/>
          </a:prstGeom>
          <a:noFill/>
        </p:spPr>
        <p:txBody>
          <a:bodyPr wrap="square" lIns="216000" rtlCol="0">
            <a:spAutoFit/>
          </a:bodyPr>
          <a:lstStyle/>
          <a:p>
            <a:pPr>
              <a:spcBef>
                <a:spcPts val="600"/>
              </a:spcBef>
            </a:pPr>
            <a:r>
              <a:rPr lang="sv-SE" dirty="0"/>
              <a:t>Varken Jesus eller apostlarna talade någonsin offentligt om Guds kärlek.</a:t>
            </a:r>
          </a:p>
          <a:p>
            <a:pPr>
              <a:spcBef>
                <a:spcPts val="600"/>
              </a:spcBef>
            </a:pPr>
            <a:r>
              <a:rPr lang="sv-SE" dirty="0"/>
              <a:t>Apostlagärningarna – som handlar om evangelisation och församlingsplantering – talar aldrig om Guds kärlek.</a:t>
            </a:r>
          </a:p>
          <a:p>
            <a:pPr>
              <a:spcBef>
                <a:spcPts val="600"/>
              </a:spcBef>
            </a:pPr>
            <a:r>
              <a:rPr lang="sv-SE"/>
              <a:t>Johannesevangeliet är för redan troende</a:t>
            </a:r>
            <a:r>
              <a:rPr lang="sv-SE" dirty="0"/>
              <a:t>. Prologen </a:t>
            </a:r>
            <a:r>
              <a:rPr lang="sv-SE"/>
              <a:t>är obegriplig för icke-troende, </a:t>
            </a:r>
            <a:r>
              <a:rPr lang="sv-SE" dirty="0"/>
              <a:t>och texten </a:t>
            </a:r>
            <a:r>
              <a:rPr lang="sv-SE"/>
              <a:t>innehåller inget om </a:t>
            </a:r>
            <a:r>
              <a:rPr lang="sv-SE" dirty="0"/>
              <a:t>omvändelse. </a:t>
            </a:r>
          </a:p>
          <a:p>
            <a:pPr>
              <a:spcBef>
                <a:spcPts val="600"/>
              </a:spcBef>
            </a:pPr>
            <a:r>
              <a:rPr lang="sv-SE" dirty="0"/>
              <a:t>Evangelisation som begränsas till att tala om Guds kärlek riskerar bli ineffektiv eftersom bara återlösta kan förstå Guds kärlek.</a:t>
            </a:r>
          </a:p>
          <a:p>
            <a:pPr marL="265113" lvl="1" indent="-176213">
              <a:buFont typeface="Arial" panose="020B0604020202020204" pitchFamily="34" charset="0"/>
              <a:buChar char="•"/>
            </a:pPr>
            <a:r>
              <a:rPr lang="sv-SE" dirty="0"/>
              <a:t>En sådan evangelisation blir ”söndersliten” genom att människor omedelbart pekar på ondskan och lidandet i världen.</a:t>
            </a:r>
          </a:p>
          <a:p>
            <a:pPr marL="265113" lvl="1" indent="-176213">
              <a:buFont typeface="Arial" panose="020B0604020202020204" pitchFamily="34" charset="0"/>
              <a:buChar char="•"/>
            </a:pPr>
            <a:r>
              <a:rPr lang="sv-SE" dirty="0"/>
              <a:t>Därför säger Jesus: </a:t>
            </a:r>
            <a:r>
              <a:rPr lang="sv-SE" dirty="0">
                <a:solidFill>
                  <a:srgbClr val="C00000"/>
                </a:solidFill>
              </a:rPr>
              <a:t>Ge inte det heliga åt hundarna och kasta inte era pärlor för svinen. De trampar </a:t>
            </a:r>
            <a:r>
              <a:rPr lang="sv-SE">
                <a:solidFill>
                  <a:srgbClr val="C00000"/>
                </a:solidFill>
              </a:rPr>
              <a:t>dem </a:t>
            </a:r>
            <a:br>
              <a:rPr lang="sv-SE">
                <a:solidFill>
                  <a:srgbClr val="C00000"/>
                </a:solidFill>
              </a:rPr>
            </a:br>
            <a:r>
              <a:rPr lang="sv-SE">
                <a:solidFill>
                  <a:srgbClr val="C00000"/>
                </a:solidFill>
              </a:rPr>
              <a:t>under sina fötter </a:t>
            </a:r>
            <a:r>
              <a:rPr lang="sv-SE" dirty="0">
                <a:solidFill>
                  <a:srgbClr val="C00000"/>
                </a:solidFill>
              </a:rPr>
              <a:t>och vänder sig om och sliter sönder er.</a:t>
            </a:r>
            <a:r>
              <a:rPr lang="sv-SE" dirty="0"/>
              <a:t> (Matt 7:6)</a:t>
            </a:r>
          </a:p>
          <a:p>
            <a:pPr marL="0" lvl="1">
              <a:spcBef>
                <a:spcPts val="600"/>
              </a:spcBef>
            </a:pPr>
            <a:r>
              <a:rPr lang="sv-SE" dirty="0"/>
              <a:t>Joh 3:16 är därför </a:t>
            </a:r>
            <a:r>
              <a:rPr lang="sv-SE" i="1" u="sng" dirty="0"/>
              <a:t>inte</a:t>
            </a:r>
            <a:r>
              <a:rPr lang="sv-SE" dirty="0"/>
              <a:t> ”evangeliet i ett nötskal” eller ”Lilla Bibeln”!</a:t>
            </a:r>
          </a:p>
        </p:txBody>
      </p:sp>
    </p:spTree>
    <p:custDataLst>
      <p:tags r:id="rId1"/>
    </p:custDataLst>
    <p:extLst>
      <p:ext uri="{BB962C8B-B14F-4D97-AF65-F5344CB8AC3E}">
        <p14:creationId xmlns:p14="http://schemas.microsoft.com/office/powerpoint/2010/main" val="2607733022"/>
      </p:ext>
    </p:extLst>
  </p:cSld>
  <p:clrMapOvr>
    <a:masterClrMapping/>
  </p:clrMapOvr>
  <p:transition advTm="57646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fade">
                                      <p:cBhvr>
                                        <p:cTn id="32" dur="500"/>
                                        <p:tgtEl>
                                          <p:spTgt spid="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Effect transition="in" filter="fade">
                                      <p:cBhvr>
                                        <p:cTn id="37"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2"/>
    </p:bldLst>
  </p:timing>
  <p:extLst>
    <p:ext uri="{3A86A75C-4F4B-4683-9AE1-C65F6400EC91}">
      <p14:laserTraceLst xmlns:p14="http://schemas.microsoft.com/office/powerpoint/2010/main">
        <p14:tracePtLst>
          <p14:tracePt t="27733" x="2736850" y="292100"/>
          <p14:tracePt t="27749" x="2736850" y="304800"/>
          <p14:tracePt t="27763" x="2730500" y="323850"/>
          <p14:tracePt t="27779" x="2724150" y="342900"/>
          <p14:tracePt t="27797" x="2711450" y="361950"/>
          <p14:tracePt t="27814" x="2698750" y="381000"/>
          <p14:tracePt t="27834" x="2692400" y="381000"/>
          <p14:tracePt t="27917" x="2686050" y="381000"/>
          <p14:tracePt t="27947" x="2635250" y="425450"/>
          <p14:tracePt t="27964" x="2590800" y="450850"/>
          <p14:tracePt t="27980" x="2514600" y="501650"/>
          <p14:tracePt t="27996" x="2470150" y="527050"/>
          <p14:tracePt t="28029" x="2438400" y="571500"/>
          <p14:tracePt t="28047" x="2419350" y="615950"/>
          <p14:tracePt t="28065" x="2406650" y="628650"/>
          <p14:tracePt t="28069" x="2406650" y="635000"/>
          <p14:tracePt t="28081" x="2393950" y="641350"/>
          <p14:tracePt t="28097" x="2381250" y="647700"/>
          <p14:tracePt t="28112" x="2374900" y="654050"/>
          <p14:tracePt t="28130" x="2368550" y="660400"/>
          <p14:tracePt t="28146" x="2368550" y="666750"/>
          <p14:tracePt t="28162" x="2368550" y="673100"/>
          <p14:tracePt t="28179" x="2368550" y="679450"/>
          <p14:tracePt t="28183" x="2368550" y="685800"/>
          <p14:tracePt t="28195" x="2368550" y="692150"/>
          <p14:tracePt t="28212" x="2368550" y="698500"/>
          <p14:tracePt t="28232" x="2368550" y="723900"/>
          <p14:tracePt t="28248" x="2368550" y="736600"/>
          <p14:tracePt t="28278" x="2368550" y="762000"/>
          <p14:tracePt t="28298" x="2374900" y="768350"/>
          <p14:tracePt t="28314" x="2381250" y="781050"/>
          <p14:tracePt t="28344" x="2387600" y="793750"/>
          <p14:tracePt t="28363" x="2393950" y="800100"/>
          <p14:tracePt t="28379" x="2400300" y="800100"/>
          <p14:tracePt t="28396" x="2413000" y="812800"/>
          <p14:tracePt t="28413" x="2419350" y="825500"/>
          <p14:tracePt t="28430" x="2425700" y="838200"/>
          <p14:tracePt t="28446" x="2432050" y="850900"/>
          <p14:tracePt t="28463" x="2432050" y="869950"/>
          <p14:tracePt t="28481" x="2438400" y="889000"/>
          <p14:tracePt t="28498" x="2444750" y="908050"/>
          <p14:tracePt t="28513" x="2457450" y="939800"/>
          <p14:tracePt t="28529" x="2476500" y="971550"/>
          <p14:tracePt t="28547" x="2495550" y="1003300"/>
          <p14:tracePt t="28564" x="2527300" y="1041400"/>
          <p14:tracePt t="28580" x="2559050" y="1085850"/>
          <p14:tracePt t="28612" x="2590800" y="1130300"/>
          <p14:tracePt t="28630" x="2590800" y="1143000"/>
          <p14:tracePt t="28646" x="2597150" y="1155700"/>
          <p14:tracePt t="28662" x="2609850" y="1168400"/>
          <p14:tracePt t="28679" x="2641600" y="1187450"/>
          <p14:tracePt t="28683" x="2679700" y="1193800"/>
          <p14:tracePt t="28695" x="2724150" y="1200150"/>
          <p14:tracePt t="28713" x="2800350" y="1212850"/>
          <p14:tracePt t="28730" x="2895600" y="1206500"/>
          <p14:tracePt t="28752" x="2952750" y="1187450"/>
          <p14:tracePt t="28754" x="2971800" y="1181100"/>
          <p14:tracePt t="28763" x="3016250" y="1174750"/>
          <p14:tracePt t="28783" x="3117850" y="1155700"/>
          <p14:tracePt t="28786" x="3181350" y="1149350"/>
          <p14:tracePt t="28795" x="3244850" y="1149350"/>
          <p14:tracePt t="28813" x="3346450" y="1149350"/>
          <p14:tracePt t="28830" x="3441700" y="1149350"/>
          <p14:tracePt t="28846" x="3492500" y="1155700"/>
          <p14:tracePt t="28864" x="3524250" y="1162050"/>
          <p14:tracePt t="28880" x="3530600" y="1162050"/>
          <p14:tracePt t="28942" x="3530600" y="1155700"/>
          <p14:tracePt t="28956" x="3536950" y="1149350"/>
          <p14:tracePt t="30336" x="3543300" y="1149350"/>
          <p14:tracePt t="30351" x="3581400" y="1149350"/>
          <p14:tracePt t="30364" x="3625850" y="1143000"/>
          <p14:tracePt t="30381" x="3790950" y="1130300"/>
          <p14:tracePt t="30398" x="3905250" y="1130300"/>
          <p14:tracePt t="30413" x="4000500" y="1130300"/>
          <p14:tracePt t="30432" x="4083050" y="1136650"/>
          <p14:tracePt t="30449" x="4146550" y="1143000"/>
          <p14:tracePt t="30464" x="4191000" y="1155700"/>
          <p14:tracePt t="30479" x="4216400" y="1155700"/>
          <p14:tracePt t="30497" x="4229100" y="1162050"/>
          <p14:tracePt t="30519" x="4254500" y="1181100"/>
          <p14:tracePt t="30534" x="4273550" y="1200150"/>
          <p14:tracePt t="30547" x="4292600" y="1206500"/>
          <p14:tracePt t="30564" x="4311650" y="1212850"/>
          <p14:tracePt t="30581" x="4330700" y="1219200"/>
          <p14:tracePt t="30597" x="4337050" y="1219200"/>
          <p14:tracePt t="30614" x="4343400" y="1219200"/>
          <p14:tracePt t="30645" x="4349750" y="1225550"/>
          <p14:tracePt t="30659" x="4356100" y="1225550"/>
          <p14:tracePt t="30667" x="4362450" y="1231900"/>
          <p14:tracePt t="30680" x="4375150" y="1238250"/>
          <p14:tracePt t="30698" x="4400550" y="1250950"/>
          <p14:tracePt t="30716" x="4489450" y="1270000"/>
          <p14:tracePt t="30734" x="4546600" y="1276350"/>
          <p14:tracePt t="30753" x="4578350" y="1276350"/>
          <p14:tracePt t="30767" x="4603750" y="1263650"/>
          <p14:tracePt t="30782" x="4610100" y="1250950"/>
          <p14:tracePt t="30797" x="4616450" y="1231900"/>
          <p14:tracePt t="30816" x="4616450" y="1212850"/>
          <p14:tracePt t="30833" x="4616450" y="1193800"/>
          <p14:tracePt t="30848" x="4622800" y="1174750"/>
          <p14:tracePt t="30865" x="4622800" y="1143000"/>
          <p14:tracePt t="30881" x="4622800" y="1111250"/>
          <p14:tracePt t="30899" x="4603750" y="1060450"/>
          <p14:tracePt t="30915" x="4591050" y="1022350"/>
          <p14:tracePt t="30931" x="4565650" y="984250"/>
          <p14:tracePt t="30948" x="4552950" y="965200"/>
          <p14:tracePt t="30967" x="4527550" y="952500"/>
          <p14:tracePt t="30983" x="4514850" y="946150"/>
          <p14:tracePt t="31014" x="4495800" y="939800"/>
          <p14:tracePt t="31034" x="4483100" y="939800"/>
          <p14:tracePt t="31052" x="4470400" y="939800"/>
          <p14:tracePt t="31054" x="4457700" y="939800"/>
          <p14:tracePt t="31064" x="4451350" y="939800"/>
          <p14:tracePt t="31082" x="4419600" y="946150"/>
          <p14:tracePt t="31098" x="4387850" y="952500"/>
          <p14:tracePt t="31115" x="4368800" y="952500"/>
          <p14:tracePt t="31133" x="4343400" y="958850"/>
          <p14:tracePt t="31148" x="4330700" y="958850"/>
          <p14:tracePt t="31164" x="4324350" y="958850"/>
          <p14:tracePt t="31201" x="4318000" y="958850"/>
          <p14:tracePt t="31216" x="4292600" y="965200"/>
          <p14:tracePt t="31235" x="4267200" y="971550"/>
          <p14:tracePt t="31249" x="4229100" y="977900"/>
          <p14:tracePt t="31265" x="4184650" y="990600"/>
          <p14:tracePt t="31282" x="4159250" y="1003300"/>
          <p14:tracePt t="31297" x="4146550" y="1009650"/>
          <p14:tracePt t="31314" x="4140200" y="1016000"/>
          <p14:tracePt t="31357" x="4140200" y="1022350"/>
          <p14:tracePt t="31367" x="4133850" y="1028700"/>
          <p14:tracePt t="31381" x="4127500" y="1047750"/>
          <p14:tracePt t="31397" x="4127500" y="1060450"/>
          <p14:tracePt t="31414" x="4127500" y="1079500"/>
          <p14:tracePt t="31431" x="4127500" y="1104900"/>
          <p14:tracePt t="31450" x="4133850" y="1130300"/>
          <p14:tracePt t="31464" x="4165600" y="1155700"/>
          <p14:tracePt t="31481" x="4210050" y="1174750"/>
          <p14:tracePt t="31498" x="4248150" y="1181100"/>
          <p14:tracePt t="31514" x="4279900" y="1181100"/>
          <p14:tracePt t="31531" x="4311650" y="1181100"/>
          <p14:tracePt t="31548" x="4362450" y="1187450"/>
          <p14:tracePt t="31565" x="4425950" y="1187450"/>
          <p14:tracePt t="31582" x="4565650" y="1193800"/>
          <p14:tracePt t="31598" x="4679950" y="1193800"/>
          <p14:tracePt t="31632" x="4991100" y="1193800"/>
          <p14:tracePt t="31649" x="5187950" y="1200150"/>
          <p14:tracePt t="31681" x="5607050" y="1225550"/>
          <p14:tracePt t="31697" x="5797550" y="1244600"/>
          <p14:tracePt t="31715" x="5905500" y="1257300"/>
          <p14:tracePt t="31749" x="5949950" y="1263650"/>
          <p14:tracePt t="31769" x="5956300" y="1263650"/>
          <p14:tracePt t="31783" x="5962650" y="1270000"/>
          <p14:tracePt t="31816" x="6026150" y="1282700"/>
          <p14:tracePt t="31833" x="6038850" y="1282700"/>
          <p14:tracePt t="31848" x="6045200" y="1282700"/>
          <p14:tracePt t="31866" x="6057900" y="1282700"/>
          <p14:tracePt t="31883" x="6070600" y="1289050"/>
          <p14:tracePt t="31899" x="6089650" y="1289050"/>
          <p14:tracePt t="31914" x="6108700" y="1301750"/>
          <p14:tracePt t="31933" x="6140450" y="1308100"/>
          <p14:tracePt t="31950" x="6165850" y="1308100"/>
          <p14:tracePt t="31953" x="6178550" y="1308100"/>
          <p14:tracePt t="31965" x="6184900" y="1308100"/>
          <p14:tracePt t="31982" x="6197600" y="1308100"/>
          <p14:tracePt t="31999" x="6216650" y="1308100"/>
          <p14:tracePt t="32033" x="6229350" y="1308100"/>
          <p14:tracePt t="32048" x="6235700" y="1308100"/>
          <p14:tracePt t="32158" x="6235700" y="1301750"/>
          <p14:tracePt t="32173" x="6235700" y="1295400"/>
          <p14:tracePt t="34617" x="6242050" y="1295400"/>
          <p14:tracePt t="34632" x="6305550" y="1276350"/>
          <p14:tracePt t="34642" x="6362700" y="1270000"/>
          <p14:tracePt t="34657" x="6515100" y="1250950"/>
          <p14:tracePt t="34669" x="6572250" y="1244600"/>
          <p14:tracePt t="34684" x="6629400" y="1238250"/>
          <p14:tracePt t="34701" x="6648450" y="1238250"/>
          <p14:tracePt t="34734" x="6654800" y="1238250"/>
          <p14:tracePt t="34752" x="6673850" y="1225550"/>
          <p14:tracePt t="34767" x="6718300" y="1212850"/>
          <p14:tracePt t="34783" x="6800850" y="1206500"/>
          <p14:tracePt t="34802" x="6896100" y="1206500"/>
          <p14:tracePt t="34819" x="6997700" y="1206500"/>
          <p14:tracePt t="34835" x="7080250" y="1206500"/>
          <p14:tracePt t="34851" x="7112000" y="1206500"/>
          <p14:tracePt t="34867" x="7124700" y="1206500"/>
          <p14:tracePt t="34884" x="7137400" y="1206500"/>
          <p14:tracePt t="34901" x="7143750" y="1206500"/>
          <p14:tracePt t="34918" x="7169150" y="1206500"/>
          <p14:tracePt t="34936" x="7181850" y="1200150"/>
          <p14:tracePt t="34952" x="7188200" y="1200150"/>
          <p14:tracePt t="34969" x="7200900" y="1200150"/>
          <p14:tracePt t="34987" x="7213600" y="1200150"/>
          <p14:tracePt t="35018" x="7245350" y="1200150"/>
          <p14:tracePt t="35036" x="7258050" y="1193800"/>
          <p14:tracePt t="35052" x="7277100" y="1193800"/>
          <p14:tracePt t="35067" x="7315200" y="1193800"/>
          <p14:tracePt t="35085" x="7454900" y="1174750"/>
          <p14:tracePt t="35088" x="7531100" y="1174750"/>
          <p14:tracePt t="35102" x="7600950" y="1174750"/>
          <p14:tracePt t="35117" x="7772400" y="1174750"/>
          <p14:tracePt t="35134" x="7912100" y="1181100"/>
          <p14:tracePt t="35152" x="8013700" y="1200150"/>
          <p14:tracePt t="35173" x="8026400" y="1200150"/>
          <p14:tracePt t="35231" x="8026400" y="1206500"/>
          <p14:tracePt t="35345" x="8026400" y="1212850"/>
          <p14:tracePt t="35361" x="8020050" y="1231900"/>
          <p14:tracePt t="35376" x="8013700" y="1244600"/>
          <p14:tracePt t="35385" x="8013700" y="1250950"/>
          <p14:tracePt t="35419" x="8001000" y="1250950"/>
          <p14:tracePt t="35436" x="7962900" y="1263650"/>
          <p14:tracePt t="35452" x="7905750" y="1276350"/>
          <p14:tracePt t="35469" x="7810500" y="1289050"/>
          <p14:tracePt t="35484" x="7753350" y="1295400"/>
          <p14:tracePt t="35503" x="7708900" y="1282700"/>
          <p14:tracePt t="35854" x="7721600" y="1282700"/>
          <p14:tracePt t="35886" x="7785100" y="1263650"/>
          <p14:tracePt t="35905" x="7797800" y="1276350"/>
          <p14:tracePt t="35918" x="7797800" y="1289050"/>
          <p14:tracePt t="35934" x="7766050" y="1301750"/>
          <p14:tracePt t="35952" x="7708900" y="1301750"/>
          <p14:tracePt t="35969" x="7677150" y="1289050"/>
          <p14:tracePt t="35984" x="7664450" y="1270000"/>
          <p14:tracePt t="36002" x="7670800" y="1244600"/>
          <p14:tracePt t="36019" x="7721600" y="1231900"/>
          <p14:tracePt t="36035" x="7766050" y="1231900"/>
          <p14:tracePt t="36053" x="7791450" y="1231900"/>
          <p14:tracePt t="36085" x="7785100" y="1238250"/>
          <p14:tracePt t="36146" x="7791450" y="1225550"/>
          <p14:tracePt t="36155" x="7797800" y="1219200"/>
          <p14:tracePt t="36169" x="7810500" y="1206500"/>
          <p14:tracePt t="36185" x="7829550" y="1193800"/>
          <p14:tracePt t="36201" x="7835900" y="1193800"/>
          <p14:tracePt t="36218" x="7842250" y="1193800"/>
          <p14:tracePt t="36236" x="7848600" y="1193800"/>
          <p14:tracePt t="36253" x="7854950" y="1193800"/>
          <p14:tracePt t="36286" x="7861300" y="1193800"/>
          <p14:tracePt t="36304" x="7867650" y="1187450"/>
          <p14:tracePt t="36320" x="7874000" y="1181100"/>
          <p14:tracePt t="36364" x="7867650" y="1181100"/>
          <p14:tracePt t="36379" x="7848600" y="1187450"/>
          <p14:tracePt t="36389" x="7829550" y="1193800"/>
          <p14:tracePt t="36418" x="7823200" y="1193800"/>
          <p14:tracePt t="43729" x="7816850" y="1193800"/>
          <p14:tracePt t="43746" x="7791450" y="1162050"/>
          <p14:tracePt t="43760" x="7766050" y="1143000"/>
          <p14:tracePt t="43776" x="7747000" y="1143000"/>
          <p14:tracePt t="43842" x="7747000" y="1149350"/>
          <p14:tracePt t="43872" x="7740650" y="1149350"/>
          <p14:tracePt t="43881" x="7734300" y="1149350"/>
          <p14:tracePt t="43891" x="7727950" y="1149350"/>
          <p14:tracePt t="43908" x="7677150" y="1136650"/>
          <p14:tracePt t="43925" x="7613650" y="1123950"/>
          <p14:tracePt t="43944" x="7537450" y="1123950"/>
          <p14:tracePt t="43959" x="7512050" y="1130300"/>
          <p14:tracePt t="43975" x="7512050" y="1136650"/>
          <p14:tracePt t="43993" x="7512050" y="1149350"/>
          <p14:tracePt t="44009" x="7512050" y="1155700"/>
          <p14:tracePt t="44293" x="7518400" y="1162050"/>
          <p14:tracePt t="47693" x="7505700" y="1162050"/>
          <p14:tracePt t="47709" x="7480300" y="1149350"/>
          <p14:tracePt t="47726" x="7429500" y="1136650"/>
          <p14:tracePt t="47744" x="7378700" y="1130300"/>
          <p14:tracePt t="47762" x="7321550" y="1123950"/>
          <p14:tracePt t="47779" x="7270750" y="1117600"/>
          <p14:tracePt t="47811" x="7258050" y="1117600"/>
          <p14:tracePt t="47830" x="7251700" y="1117600"/>
          <p14:tracePt t="47846" x="7226300" y="1123950"/>
          <p14:tracePt t="47862" x="7188200" y="1123950"/>
          <p14:tracePt t="47878" x="7086600" y="1117600"/>
          <p14:tracePt t="47896" x="6946900" y="1098550"/>
          <p14:tracePt t="47914" x="6794500" y="1079500"/>
          <p14:tracePt t="47944" x="6534150" y="1079500"/>
          <p14:tracePt t="47963" x="6477000" y="1085850"/>
          <p14:tracePt t="47981" x="6432550" y="1092200"/>
          <p14:tracePt t="47984" x="6407150" y="1098550"/>
          <p14:tracePt t="47994" x="6388100" y="1098550"/>
          <p14:tracePt t="48012" x="6330950" y="1098550"/>
          <p14:tracePt t="48029" x="6254750" y="1104900"/>
          <p14:tracePt t="48046" x="6146800" y="1111250"/>
          <p14:tracePt t="48064" x="6121400" y="1111250"/>
          <p14:tracePt t="48082" x="6102350" y="1117600"/>
          <p14:tracePt t="48095" x="6057900" y="1143000"/>
          <p14:tracePt t="48112" x="5988050" y="1174750"/>
          <p14:tracePt t="48129" x="5873750" y="1206500"/>
          <p14:tracePt t="48146" x="5759450" y="1225550"/>
          <p14:tracePt t="48163" x="5657850" y="1225550"/>
          <p14:tracePt t="48181" x="5568950" y="1225550"/>
          <p14:tracePt t="48185" x="5543550" y="1219200"/>
          <p14:tracePt t="48212" x="5422900" y="1219200"/>
          <p14:tracePt t="48229" x="5334000" y="1231900"/>
          <p14:tracePt t="48245" x="5238750" y="1263650"/>
          <p14:tracePt t="48279" x="5022850" y="1384300"/>
          <p14:tracePt t="48280" x="4978400" y="1409700"/>
          <p14:tracePt t="48298" x="4864100" y="1473200"/>
          <p14:tracePt t="48313" x="4743450" y="1536700"/>
          <p14:tracePt t="48334" x="4629150" y="1587500"/>
          <p14:tracePt t="48346" x="4521200" y="1625600"/>
          <p14:tracePt t="48364" x="4451350" y="1644650"/>
          <p14:tracePt t="48379" x="4400550" y="1651000"/>
          <p14:tracePt t="48413" x="4330700" y="1651000"/>
          <p14:tracePt t="48429" x="4267200" y="1651000"/>
          <p14:tracePt t="48445" x="4165600" y="1651000"/>
          <p14:tracePt t="48463" x="4070350" y="1651000"/>
          <p14:tracePt t="48479" x="3949700" y="1651000"/>
          <p14:tracePt t="48495" x="3860800" y="1651000"/>
          <p14:tracePt t="48515" x="3790950" y="1651000"/>
          <p14:tracePt t="48531" x="3746500" y="1657350"/>
          <p14:tracePt t="48547" x="3727450" y="1670050"/>
          <p14:tracePt t="48564" x="3721100" y="1670050"/>
          <p14:tracePt t="48804" x="3727450" y="1663700"/>
          <p14:tracePt t="48822" x="3733800" y="1651000"/>
          <p14:tracePt t="48836" x="3740150" y="1644650"/>
          <p14:tracePt t="48975" x="3740150" y="1638300"/>
          <p14:tracePt t="48992" x="3746500" y="1638300"/>
          <p14:tracePt t="49016" x="3746500" y="1625600"/>
          <p14:tracePt t="51902" x="3752850" y="1625600"/>
          <p14:tracePt t="51921" x="3803650" y="1612900"/>
          <p14:tracePt t="51940" x="3911600" y="1600200"/>
          <p14:tracePt t="51950" x="3930650" y="1600200"/>
          <p14:tracePt t="51965" x="3956050" y="1593850"/>
          <p14:tracePt t="51981" x="3962400" y="1587500"/>
          <p14:tracePt t="51997" x="3981450" y="1587500"/>
          <p14:tracePt t="52015" x="4025900" y="1581150"/>
          <p14:tracePt t="52032" x="4095750" y="1568450"/>
          <p14:tracePt t="52049" x="4229100" y="1555750"/>
          <p14:tracePt t="52064" x="4394200" y="1543050"/>
          <p14:tracePt t="52082" x="4584700" y="1530350"/>
          <p14:tracePt t="52101" x="4705350" y="1517650"/>
          <p14:tracePt t="52118" x="4724400" y="1517650"/>
          <p14:tracePt t="52149" x="4756150" y="1517650"/>
          <p14:tracePt t="52167" x="4768850" y="1517650"/>
          <p14:tracePt t="52182" x="4781550" y="1511300"/>
          <p14:tracePt t="52198" x="4800600" y="1511300"/>
          <p14:tracePt t="52215" x="4819650" y="1511300"/>
          <p14:tracePt t="52232" x="4838700" y="1504950"/>
          <p14:tracePt t="52248" x="4857750" y="1504950"/>
          <p14:tracePt t="52264" x="4870450" y="1498600"/>
          <p14:tracePt t="52283" x="4876800" y="1498600"/>
          <p14:tracePt t="52302" x="4883150" y="1498600"/>
          <p14:tracePt t="52316" x="4883150" y="1492250"/>
          <p14:tracePt t="52331" x="4889500" y="1492250"/>
          <p14:tracePt t="52349" x="4895850" y="1492250"/>
          <p14:tracePt t="52372" x="4902200" y="1492250"/>
          <p14:tracePt t="52442" x="4908550" y="1492250"/>
          <p14:tracePt t="52464" x="4908550" y="1485900"/>
          <p14:tracePt t="52504" x="4902200" y="1485900"/>
          <p14:tracePt t="52515" x="4895850" y="1485900"/>
          <p14:tracePt t="52533" x="4876800" y="1485900"/>
          <p14:tracePt t="52549" x="4864100" y="1485900"/>
          <p14:tracePt t="52581" x="4857750" y="1485900"/>
          <p14:tracePt t="52615" x="4851400" y="1485900"/>
          <p14:tracePt t="58766" x="4857750" y="1485900"/>
          <p14:tracePt t="58787" x="4921250" y="1479550"/>
          <p14:tracePt t="58808" x="5245100" y="1441450"/>
          <p14:tracePt t="58826" x="5575300" y="1409700"/>
          <p14:tracePt t="58843" x="5930900" y="1397000"/>
          <p14:tracePt t="58857" x="6203950" y="1397000"/>
          <p14:tracePt t="58887" x="6680200" y="1435100"/>
          <p14:tracePt t="58905" x="6915150" y="1460500"/>
          <p14:tracePt t="58921" x="7143750" y="1492250"/>
          <p14:tracePt t="58937" x="7334250" y="1530350"/>
          <p14:tracePt t="58954" x="7473950" y="1555750"/>
          <p14:tracePt t="58973" x="7537450" y="1555750"/>
          <p14:tracePt t="58991" x="7632700" y="1549400"/>
          <p14:tracePt t="59023" x="7791450" y="1524000"/>
          <p14:tracePt t="59041" x="7829550" y="1517650"/>
          <p14:tracePt t="59057" x="7848600" y="1517650"/>
          <p14:tracePt t="59071" x="7861300" y="1517650"/>
          <p14:tracePt t="59087" x="7874000" y="1517650"/>
          <p14:tracePt t="59105" x="7893050" y="1517650"/>
          <p14:tracePt t="59122" x="7899400" y="1517650"/>
          <p14:tracePt t="59175" x="7905750" y="1517650"/>
          <p14:tracePt t="59210" x="7918450" y="1524000"/>
          <p14:tracePt t="59225" x="7924800" y="1524000"/>
          <p14:tracePt t="59245" x="7931150" y="1530350"/>
          <p14:tracePt t="59262" x="7937500" y="1530350"/>
          <p14:tracePt t="59278" x="7937500" y="1536700"/>
          <p14:tracePt t="59292" x="7943850" y="1543050"/>
          <p14:tracePt t="59305" x="7943850" y="1549400"/>
          <p14:tracePt t="59321" x="7943850" y="1555750"/>
          <p14:tracePt t="59337" x="7950200" y="1562100"/>
          <p14:tracePt t="59354" x="7950200" y="1568450"/>
          <p14:tracePt t="59371" x="7956550" y="1568450"/>
          <p14:tracePt t="59499" x="7962900" y="1574800"/>
          <p14:tracePt t="59583" x="7962900" y="1581150"/>
          <p14:tracePt t="59615" x="7912100" y="1593850"/>
          <p14:tracePt t="59624" x="7893050" y="1600200"/>
          <p14:tracePt t="59639" x="7829550" y="1612900"/>
          <p14:tracePt t="59654" x="7772400" y="1631950"/>
          <p14:tracePt t="59688" x="7658100" y="1670050"/>
          <p14:tracePt t="59705" x="7620000" y="1670050"/>
          <p14:tracePt t="60151" x="7620000" y="1663700"/>
          <p14:tracePt t="60167" x="7626350" y="1657350"/>
          <p14:tracePt t="60177" x="7626350" y="1644650"/>
          <p14:tracePt t="60189" x="7639050" y="1625600"/>
          <p14:tracePt t="60221" x="7715250" y="1593850"/>
          <p14:tracePt t="60239" x="7785100" y="1587500"/>
          <p14:tracePt t="60258" x="7835900" y="1587500"/>
          <p14:tracePt t="60273" x="7874000" y="1581150"/>
          <p14:tracePt t="60289" x="7886700" y="1581150"/>
          <p14:tracePt t="60305" x="7893050" y="1581150"/>
          <p14:tracePt t="60338" x="7918450" y="1581150"/>
          <p14:tracePt t="60355" x="7956550" y="1581150"/>
          <p14:tracePt t="60373" x="8020050" y="1581150"/>
          <p14:tracePt t="60411" x="8267700" y="1619250"/>
          <p14:tracePt t="60427" x="8343900" y="1638300"/>
          <p14:tracePt t="60442" x="8394700" y="1644650"/>
          <p14:tracePt t="60456" x="8420100" y="1644650"/>
          <p14:tracePt t="60489" x="8445500" y="1644650"/>
          <p14:tracePt t="60506" x="8521700" y="1644650"/>
          <p14:tracePt t="60522" x="8604250" y="1651000"/>
          <p14:tracePt t="60538" x="8756650" y="1657350"/>
          <p14:tracePt t="60556" x="8864600" y="1657350"/>
          <p14:tracePt t="60572" x="8953500" y="1657350"/>
          <p14:tracePt t="60589" x="8991600" y="1644650"/>
          <p14:tracePt t="60622" x="9004300" y="1606550"/>
          <p14:tracePt t="60640" x="8997950" y="1568450"/>
          <p14:tracePt t="60657" x="8972550" y="1530350"/>
          <p14:tracePt t="60676" x="8947150" y="1473200"/>
          <p14:tracePt t="60688" x="8940800" y="1454150"/>
          <p14:tracePt t="60705" x="8934450" y="1403350"/>
          <p14:tracePt t="60721" x="8934450" y="1384300"/>
          <p14:tracePt t="60740" x="8921750" y="1358900"/>
          <p14:tracePt t="60761" x="8909050" y="1339850"/>
          <p14:tracePt t="60772" x="8883650" y="1320800"/>
          <p14:tracePt t="60789" x="8839200" y="1301750"/>
          <p14:tracePt t="60806" x="8794750" y="1289050"/>
          <p14:tracePt t="60825" x="8743950" y="1270000"/>
          <p14:tracePt t="60843" x="8674100" y="1257300"/>
          <p14:tracePt t="60857" x="8616950" y="1238250"/>
          <p14:tracePt t="60874" x="8572500" y="1225550"/>
          <p14:tracePt t="60878" x="8553450" y="1219200"/>
          <p14:tracePt t="60889" x="8496300" y="1206500"/>
          <p14:tracePt t="60906" x="8420100" y="1193800"/>
          <p14:tracePt t="60922" x="8337550" y="1181100"/>
          <p14:tracePt t="60940" x="8185150" y="1181100"/>
          <p14:tracePt t="60960" x="8102600" y="1181100"/>
          <p14:tracePt t="60977" x="8007350" y="1193800"/>
          <p14:tracePt t="60989" x="7950200" y="1206500"/>
          <p14:tracePt t="61023" x="7842250" y="1238250"/>
          <p14:tracePt t="61040" x="7778750" y="1263650"/>
          <p14:tracePt t="61056" x="7747000" y="1282700"/>
          <p14:tracePt t="61072" x="7721600" y="1308100"/>
          <p14:tracePt t="61089" x="7708900" y="1327150"/>
          <p14:tracePt t="61106" x="7696200" y="1352550"/>
          <p14:tracePt t="61123" x="7683500" y="1403350"/>
          <p14:tracePt t="61139" x="7677150" y="1435100"/>
          <p14:tracePt t="61156" x="7677150" y="1466850"/>
          <p14:tracePt t="61175" x="7683500" y="1485900"/>
          <p14:tracePt t="61209" x="7727950" y="1524000"/>
          <p14:tracePt t="61225" x="7772400" y="1543050"/>
          <p14:tracePt t="61244" x="7829550" y="1562100"/>
          <p14:tracePt t="61245" x="7861300" y="1574800"/>
          <p14:tracePt t="61257" x="7880350" y="1581150"/>
          <p14:tracePt t="61272" x="7931150" y="1593850"/>
          <p14:tracePt t="61289" x="7981950" y="1606550"/>
          <p14:tracePt t="61306" x="8083550" y="1619250"/>
          <p14:tracePt t="61323" x="8166100" y="1625600"/>
          <p14:tracePt t="61350" x="8407400" y="1638300"/>
          <p14:tracePt t="61367" x="8502650" y="1638300"/>
          <p14:tracePt t="61383" x="8566150" y="1644650"/>
          <p14:tracePt t="61412" x="8572500" y="1644650"/>
          <p14:tracePt t="62770" x="8578850" y="1644650"/>
          <p14:tracePt t="62807" x="8832850" y="1606550"/>
          <p14:tracePt t="62827" x="9182100" y="1562100"/>
          <p14:tracePt t="62841" x="9417050" y="1549400"/>
          <p14:tracePt t="62860" x="9563100" y="1549400"/>
          <p14:tracePt t="62874" x="9613900" y="1549400"/>
          <p14:tracePt t="62891" x="9658350" y="1549400"/>
          <p14:tracePt t="62909" x="9702800" y="1549400"/>
          <p14:tracePt t="62926" x="9721850" y="1549400"/>
          <p14:tracePt t="62957" x="9728200" y="1549400"/>
          <p14:tracePt t="62974" x="9740900" y="1549400"/>
          <p14:tracePt t="62990" x="9753600" y="1549400"/>
          <p14:tracePt t="63007" x="9759950" y="1549400"/>
          <p14:tracePt t="63054" x="9766300" y="1549400"/>
          <p14:tracePt t="63091" x="9798050" y="1549400"/>
          <p14:tracePt t="63107" x="9810750" y="1549400"/>
          <p14:tracePt t="63141" x="9823450" y="1555750"/>
          <p14:tracePt t="63160" x="9829800" y="1562100"/>
          <p14:tracePt t="63185" x="9836150" y="1562100"/>
          <p14:tracePt t="63203" x="9842500" y="1562100"/>
          <p14:tracePt t="63217" x="9855200" y="1562100"/>
          <p14:tracePt t="63225" x="9861550" y="1562100"/>
          <p14:tracePt t="63241" x="9880600" y="1562100"/>
          <p14:tracePt t="63266" x="9886950" y="1562100"/>
          <p14:tracePt t="63483" x="9886950" y="1568450"/>
          <p14:tracePt t="63501" x="9886950" y="1581150"/>
          <p14:tracePt t="63511" x="9886950" y="1587500"/>
          <p14:tracePt t="63541" x="9886950" y="1606550"/>
          <p14:tracePt t="63657" x="9886950" y="1600200"/>
          <p14:tracePt t="63697" x="9880600" y="1574800"/>
          <p14:tracePt t="63715" x="9867900" y="1562100"/>
          <p14:tracePt t="63728" x="9861550" y="1549400"/>
          <p14:tracePt t="63741" x="9855200" y="1536700"/>
          <p14:tracePt t="63758" x="9848850" y="1517650"/>
          <p14:tracePt t="63774" x="9829800" y="1498600"/>
          <p14:tracePt t="63794" x="9810750" y="1479550"/>
          <p14:tracePt t="63813" x="9798050" y="1473200"/>
          <p14:tracePt t="63825" x="9791700" y="1460500"/>
          <p14:tracePt t="63841" x="9779000" y="1447800"/>
          <p14:tracePt t="63861" x="9766300" y="1441450"/>
          <p14:tracePt t="63881" x="9753600" y="1441450"/>
          <p14:tracePt t="63895" x="9740900" y="1441450"/>
          <p14:tracePt t="63911" x="9734550" y="1441450"/>
          <p14:tracePt t="63948" x="9696450" y="1441450"/>
          <p14:tracePt t="64165" x="9696450" y="1435100"/>
          <p14:tracePt t="64409" x="9721850" y="1441450"/>
          <p14:tracePt t="64427" x="9734550" y="1441450"/>
          <p14:tracePt t="64494" x="9740900" y="1441450"/>
          <p14:tracePt t="64510" x="9740900" y="1428750"/>
          <p14:tracePt t="64526" x="9740900" y="1409700"/>
          <p14:tracePt t="64558" x="9747250" y="1384300"/>
          <p14:tracePt t="70217" x="9740900" y="1384300"/>
          <p14:tracePt t="70233" x="9702800" y="1377950"/>
          <p14:tracePt t="70246" x="9601200" y="1352550"/>
          <p14:tracePt t="70264" x="9480550" y="1333500"/>
          <p14:tracePt t="70282" x="9340850" y="1320800"/>
          <p14:tracePt t="70300" x="9232900" y="1295400"/>
          <p14:tracePt t="70302" x="9188450" y="1282700"/>
          <p14:tracePt t="70313" x="9169400" y="1282700"/>
          <p14:tracePt t="70329" x="9156700" y="1276350"/>
          <p14:tracePt t="75754" x="9144000" y="1289050"/>
          <p14:tracePt t="75777" x="9124950" y="1295400"/>
          <p14:tracePt t="75792" x="9118600" y="1301750"/>
          <p14:tracePt t="75949" x="9118600" y="1289050"/>
          <p14:tracePt t="75962" x="9118600" y="1282700"/>
          <p14:tracePt t="76165" x="9112250" y="1289050"/>
          <p14:tracePt t="76516" x="9112250" y="1295400"/>
          <p14:tracePt t="76552" x="9112250" y="1308100"/>
          <p14:tracePt t="76570" x="9105900" y="1320800"/>
          <p14:tracePt t="76778" x="9105900" y="1327150"/>
          <p14:tracePt t="79462" x="9105900" y="1333500"/>
          <p14:tracePt t="79488" x="9099550" y="1339850"/>
          <p14:tracePt t="79509" x="9093200" y="1358900"/>
          <p14:tracePt t="79523" x="9086850" y="1365250"/>
          <p14:tracePt t="79543" x="9086850" y="1371600"/>
          <p14:tracePt t="79557" x="9080500" y="1371600"/>
          <p14:tracePt t="79581" x="9074150" y="1371600"/>
          <p14:tracePt t="79604" x="9055100" y="1352550"/>
          <p14:tracePt t="79621" x="9036050" y="1339850"/>
          <p14:tracePt t="79638" x="9017000" y="1333500"/>
          <p14:tracePt t="79656" x="9004300" y="1333500"/>
          <p14:tracePt t="79694" x="8997950" y="1333500"/>
          <p14:tracePt t="97611" x="9029700" y="1333500"/>
          <p14:tracePt t="97626" x="9074150" y="1333500"/>
          <p14:tracePt t="97636" x="9099550" y="1333500"/>
          <p14:tracePt t="97652" x="9163050" y="1339850"/>
          <p14:tracePt t="97670" x="9271000" y="1365250"/>
          <p14:tracePt t="97686" x="9309100" y="1384300"/>
          <p14:tracePt t="97704" x="9321800" y="1390650"/>
          <p14:tracePt t="97721" x="9328150" y="1397000"/>
          <p14:tracePt t="97736" x="9328150" y="1403350"/>
          <p14:tracePt t="97753" x="9347200" y="1403350"/>
          <p14:tracePt t="97770" x="9366250" y="1409700"/>
          <p14:tracePt t="97786" x="9378950" y="1416050"/>
          <p14:tracePt t="97833" x="9378950" y="1422400"/>
          <p14:tracePt t="97849" x="9340850" y="1428750"/>
          <p14:tracePt t="97872" x="9239250" y="1454150"/>
          <p14:tracePt t="97886" x="9175750" y="1479550"/>
          <p14:tracePt t="97904" x="9017000" y="1549400"/>
          <p14:tracePt t="97920" x="8845550" y="1625600"/>
          <p14:tracePt t="97936" x="8686800" y="1682750"/>
          <p14:tracePt t="97953" x="8426450" y="1733550"/>
          <p14:tracePt t="97971" x="8178800" y="1746250"/>
          <p14:tracePt t="98003" x="7658100" y="1739900"/>
          <p14:tracePt t="98020" x="7505700" y="1714500"/>
          <p14:tracePt t="98036" x="7429500" y="1682750"/>
          <p14:tracePt t="98053" x="7404100" y="1663700"/>
          <p14:tracePt t="98086" x="7346950" y="1619250"/>
          <p14:tracePt t="98105" x="7289800" y="1600200"/>
          <p14:tracePt t="98120" x="7213600" y="1568450"/>
          <p14:tracePt t="98136" x="7131050" y="1543050"/>
          <p14:tracePt t="98154" x="6972300" y="1511300"/>
          <p14:tracePt t="98170" x="6877050" y="1504950"/>
          <p14:tracePt t="98186" x="6743700" y="1504950"/>
          <p14:tracePt t="98220" x="6426200" y="1543050"/>
          <p14:tracePt t="98238" x="6273800" y="1581150"/>
          <p14:tracePt t="98257" x="6108700" y="1625600"/>
          <p14:tracePt t="98271" x="6000750" y="1663700"/>
          <p14:tracePt t="98287" x="5930900" y="1682750"/>
          <p14:tracePt t="98303" x="5873750" y="1701800"/>
          <p14:tracePt t="98320" x="5816600" y="1727200"/>
          <p14:tracePt t="98337" x="5715000" y="1771650"/>
          <p14:tracePt t="98353" x="5613400" y="1797050"/>
          <p14:tracePt t="98370" x="5505450" y="1809750"/>
          <p14:tracePt t="98403" x="5334000" y="1835150"/>
          <p14:tracePt t="98420" x="5334000" y="1841500"/>
          <p14:tracePt t="98437" x="5334000" y="1847850"/>
          <p14:tracePt t="98454" x="5346700" y="1860550"/>
          <p14:tracePt t="98487" x="5334000" y="1924050"/>
          <p14:tracePt t="98505" x="5283200" y="1949450"/>
          <p14:tracePt t="98527" x="5187950" y="1968500"/>
          <p14:tracePt t="98554" x="5124450" y="1968500"/>
          <p14:tracePt t="98622" x="5118100" y="1968500"/>
          <p14:tracePt t="98637" x="5060950" y="1968500"/>
          <p14:tracePt t="98653" x="4921250" y="1955800"/>
          <p14:tracePt t="98687" x="4540250" y="1924050"/>
          <p14:tracePt t="98703" x="4425950" y="1905000"/>
          <p14:tracePt t="98721" x="4406900" y="1898650"/>
          <p14:tracePt t="98739" x="4419600" y="1885950"/>
          <p14:tracePt t="98760" x="4464050" y="1879600"/>
          <p14:tracePt t="98779" x="4495800" y="1879600"/>
          <p14:tracePt t="98804" x="4502150" y="1879600"/>
          <p14:tracePt t="98849" x="4508500" y="1879600"/>
          <p14:tracePt t="98889" x="4540250" y="1879600"/>
          <p14:tracePt t="98906" x="4559300" y="1885950"/>
          <p14:tracePt t="98921" x="4572000" y="1892300"/>
          <p14:tracePt t="98937" x="4578350" y="1898650"/>
          <p14:tracePt t="98960" x="4584700" y="1898650"/>
          <p14:tracePt t="98974" x="4591050" y="1898650"/>
          <p14:tracePt t="98988" x="4597400" y="1905000"/>
          <p14:tracePt t="99003" x="4603750" y="1911350"/>
          <p14:tracePt t="99020" x="4622800" y="1917700"/>
          <p14:tracePt t="99039" x="4622800" y="1930400"/>
          <p14:tracePt t="99053" x="4622800" y="1943100"/>
          <p14:tracePt t="99071" x="4616450" y="1955800"/>
          <p14:tracePt t="110244" x="4622800" y="1955800"/>
          <p14:tracePt t="110280" x="4743450" y="1911350"/>
          <p14:tracePt t="110297" x="4895850" y="1835150"/>
          <p14:tracePt t="110314" x="4991100" y="1797050"/>
          <p14:tracePt t="110330" x="5035550" y="1784350"/>
          <p14:tracePt t="110346" x="5156200" y="1752600"/>
          <p14:tracePt t="110364" x="5245100" y="1727200"/>
          <p14:tracePt t="110381" x="5346700" y="1682750"/>
          <p14:tracePt t="110413" x="5524500" y="1612900"/>
          <p14:tracePt t="110430" x="5632450" y="1574800"/>
          <p14:tracePt t="110448" x="5740400" y="1543050"/>
          <p14:tracePt t="110466" x="5962650" y="1498600"/>
          <p14:tracePt t="110480" x="6038850" y="1492250"/>
          <p14:tracePt t="110496" x="6235700" y="1466850"/>
          <p14:tracePt t="110513" x="6445250" y="1447800"/>
          <p14:tracePt t="110547" x="6819900" y="1435100"/>
          <p14:tracePt t="110564" x="7042150" y="1435100"/>
          <p14:tracePt t="110582" x="7150100" y="1441450"/>
          <p14:tracePt t="110614" x="7372350" y="1479550"/>
          <p14:tracePt t="110630" x="7473950" y="1498600"/>
          <p14:tracePt t="110648" x="7569200" y="1511300"/>
          <p14:tracePt t="110681" x="7708900" y="1517650"/>
          <p14:tracePt t="110701" x="7785100" y="1517650"/>
          <p14:tracePt t="110719" x="7829550" y="1517650"/>
          <p14:tracePt t="110747" x="7912100" y="1524000"/>
          <p14:tracePt t="110764" x="7994650" y="1536700"/>
          <p14:tracePt t="110780" x="8077200" y="1555750"/>
          <p14:tracePt t="110798" x="8191500" y="1587500"/>
          <p14:tracePt t="110814" x="8267700" y="1619250"/>
          <p14:tracePt t="110831" x="8324850" y="1638300"/>
          <p14:tracePt t="110847" x="8388350" y="1663700"/>
          <p14:tracePt t="110864" x="8464550" y="1695450"/>
          <p14:tracePt t="110885" x="8540750" y="1720850"/>
          <p14:tracePt t="110901" x="8623300" y="1752600"/>
          <p14:tracePt t="110913" x="8674100" y="1778000"/>
          <p14:tracePt t="110947" x="8769350" y="1822450"/>
          <p14:tracePt t="110964" x="8801100" y="1841500"/>
          <p14:tracePt t="110980" x="8813800" y="1847850"/>
          <p14:tracePt t="110998" x="8851900" y="1860550"/>
          <p14:tracePt t="111016" x="8896350" y="1866900"/>
          <p14:tracePt t="111031" x="8934450" y="1866900"/>
          <p14:tracePt t="111047" x="8972550" y="1873250"/>
          <p14:tracePt t="111063" x="8997950" y="1873250"/>
          <p14:tracePt t="111081" x="9017000" y="1873250"/>
          <p14:tracePt t="111097" x="9042400" y="1873250"/>
          <p14:tracePt t="111114" x="9086850" y="1873250"/>
          <p14:tracePt t="111148" x="9175750" y="1873250"/>
          <p14:tracePt t="111166" x="9226550" y="1873250"/>
          <p14:tracePt t="111181" x="9277350" y="1873250"/>
          <p14:tracePt t="111214" x="9334500" y="1873250"/>
          <p14:tracePt t="111216" x="9359900" y="1873250"/>
          <p14:tracePt t="111231" x="9398000" y="1879600"/>
          <p14:tracePt t="111248" x="9429750" y="1885950"/>
          <p14:tracePt t="111264" x="9467850" y="1892300"/>
          <p14:tracePt t="111282" x="9505950" y="1898650"/>
          <p14:tracePt t="111300" x="9531350" y="1898650"/>
          <p14:tracePt t="111316" x="9556750" y="1898650"/>
          <p14:tracePt t="111347" x="9594850" y="1879600"/>
          <p14:tracePt t="111365" x="9607550" y="1873250"/>
          <p14:tracePt t="111381" x="9626600" y="1854200"/>
          <p14:tracePt t="111414" x="9632950" y="1822450"/>
          <p14:tracePt t="111434" x="9632950" y="1784350"/>
          <p14:tracePt t="111451" x="9620250" y="1765300"/>
          <p14:tracePt t="111482" x="9594850" y="1727200"/>
          <p14:tracePt t="111498" x="9575800" y="1708150"/>
          <p14:tracePt t="111514" x="9563100" y="1689100"/>
          <p14:tracePt t="111548" x="9518650" y="1657350"/>
          <p14:tracePt t="111565" x="9480550" y="1638300"/>
          <p14:tracePt t="111582" x="9436100" y="1619250"/>
          <p14:tracePt t="111614" x="9334500" y="1593850"/>
          <p14:tracePt t="111631" x="9264650" y="1574800"/>
          <p14:tracePt t="111650" x="9207500" y="1562100"/>
          <p14:tracePt t="111652" x="9194800" y="1555750"/>
          <p14:tracePt t="111666" x="9169400" y="1549400"/>
          <p14:tracePt t="111681" x="9144000" y="1549400"/>
          <p14:tracePt t="111697" x="9124950" y="1549400"/>
          <p14:tracePt t="111716" x="9112250" y="1555750"/>
          <p14:tracePt t="111732" x="9086850" y="1574800"/>
          <p14:tracePt t="111748" x="9042400" y="1593850"/>
          <p14:tracePt t="111765" x="8997950" y="1619250"/>
          <p14:tracePt t="111783" x="8966200" y="1631950"/>
          <p14:tracePt t="111815" x="8953500" y="1644650"/>
          <p14:tracePt t="111831" x="8953500" y="1651000"/>
          <p14:tracePt t="111848" x="8947150" y="1657350"/>
          <p14:tracePt t="111881" x="8953500" y="1682750"/>
          <p14:tracePt t="111898" x="8972550" y="1708150"/>
          <p14:tracePt t="111917" x="9010650" y="1733550"/>
          <p14:tracePt t="111919" x="9023350" y="1739900"/>
          <p14:tracePt t="111931" x="9042400" y="1758950"/>
          <p14:tracePt t="111948" x="9074150" y="1778000"/>
          <p14:tracePt t="111965" x="9105900" y="1803400"/>
          <p14:tracePt t="111982" x="9137650" y="1828800"/>
          <p14:tracePt t="112015" x="9163050" y="1847850"/>
          <p14:tracePt t="112038" x="9169400" y="1847850"/>
          <p14:tracePt t="112050" x="9169400" y="1854200"/>
          <p14:tracePt t="112065" x="9175750" y="1854200"/>
          <p14:tracePt t="112081" x="9182100" y="1854200"/>
          <p14:tracePt t="112165" x="9175750" y="1854200"/>
          <p14:tracePt t="117827" x="9156700" y="1841500"/>
          <p14:tracePt t="117843" x="9099550" y="1809750"/>
          <p14:tracePt t="117873" x="8991600" y="1771650"/>
          <p14:tracePt t="117888" x="8953500" y="1752600"/>
          <p14:tracePt t="117906" x="8909050" y="1733550"/>
          <p14:tracePt t="117922" x="8858250" y="1714500"/>
          <p14:tracePt t="117937" x="8807450" y="1701800"/>
          <p14:tracePt t="117953" x="8743950" y="1689100"/>
          <p14:tracePt t="117970" x="8655050" y="1682750"/>
          <p14:tracePt t="118003" x="8407400" y="1727200"/>
          <p14:tracePt t="118020" x="8140700" y="1860550"/>
          <p14:tracePt t="118038" x="7829550" y="2057400"/>
          <p14:tracePt t="118060" x="7423150" y="2324100"/>
          <p14:tracePt t="118081" x="7213600" y="2368550"/>
          <p14:tracePt t="118094" x="7175500" y="2368550"/>
          <p14:tracePt t="118107" x="7118350" y="2355850"/>
          <p14:tracePt t="118128" x="6991350" y="2336800"/>
          <p14:tracePt t="118143" x="6921500" y="2330450"/>
          <p14:tracePt t="118157" x="6737350" y="2298700"/>
          <p14:tracePt t="118171" x="6565900" y="2266950"/>
          <p14:tracePt t="118186" x="6451600" y="2247900"/>
          <p14:tracePt t="118220" x="6330950" y="2222500"/>
          <p14:tracePt t="118237" x="6311900" y="2216150"/>
          <p14:tracePt t="118254" x="6299200" y="2216150"/>
          <p14:tracePt t="118270" x="6254750" y="2209800"/>
          <p14:tracePt t="118287" x="6165850" y="2184400"/>
          <p14:tracePt t="118304" x="6007100" y="2139950"/>
          <p14:tracePt t="118320" x="5854700" y="2114550"/>
          <p14:tracePt t="118336" x="5746750" y="2114550"/>
          <p14:tracePt t="118354" x="5664200" y="2133600"/>
          <p14:tracePt t="118370" x="5645150" y="2146300"/>
          <p14:tracePt t="118403" x="5556250" y="2184400"/>
          <p14:tracePt t="118420" x="5461000" y="2197100"/>
          <p14:tracePt t="118438" x="5327650" y="2197100"/>
          <p14:tracePt t="118455" x="5162550" y="2197100"/>
          <p14:tracePt t="118487" x="4794250" y="2197100"/>
          <p14:tracePt t="118505" x="4667250" y="2190750"/>
          <p14:tracePt t="118521" x="4597400" y="2190750"/>
          <p14:tracePt t="118553" x="4572000" y="2197100"/>
          <p14:tracePt t="118570" x="4540250" y="2209800"/>
          <p14:tracePt t="118588" x="4470400" y="2222500"/>
          <p14:tracePt t="118620" x="4406900" y="2228850"/>
          <p14:tracePt t="118654" x="4406900" y="2222500"/>
          <p14:tracePt t="118692" x="4457700" y="2190750"/>
          <p14:tracePt t="118707" x="4464050" y="2184400"/>
          <p14:tracePt t="118721" x="4470400" y="2184400"/>
          <p14:tracePt t="118814" x="4470400" y="2178050"/>
          <p14:tracePt t="118830" x="4476750" y="2171700"/>
          <p14:tracePt t="120093" x="4483100" y="2178050"/>
          <p14:tracePt t="120128" x="4489450" y="2178050"/>
          <p14:tracePt t="120172" x="4527550" y="2184400"/>
          <p14:tracePt t="120194" x="4565650" y="2184400"/>
          <p14:tracePt t="120212" x="4591050" y="2178050"/>
          <p14:tracePt t="120225" x="4616450" y="2171700"/>
          <p14:tracePt t="120241" x="4635500" y="2165350"/>
          <p14:tracePt t="120256" x="4648200" y="2159000"/>
          <p14:tracePt t="120272" x="4654550" y="2152650"/>
          <p14:tracePt t="120288" x="4660900" y="2152650"/>
          <p14:tracePt t="120307" x="4667250" y="2146300"/>
          <p14:tracePt t="120338" x="4679950" y="2146300"/>
          <p14:tracePt t="120414" x="4686300" y="2127250"/>
          <p14:tracePt t="120426" x="4692650" y="2127250"/>
          <p14:tracePt t="120439" x="4692650" y="2120900"/>
          <p14:tracePt t="120455" x="4692650" y="2114550"/>
          <p14:tracePt t="120489" x="4660900" y="2114550"/>
          <p14:tracePt t="122115" x="4667250" y="2114550"/>
          <p14:tracePt t="122169" x="4673600" y="2076450"/>
          <p14:tracePt t="122191" x="4673600" y="2070100"/>
          <p14:tracePt t="122224" x="4673600" y="2044700"/>
          <p14:tracePt t="122242" x="4660900" y="2025650"/>
          <p14:tracePt t="122258" x="4641850" y="2019300"/>
          <p14:tracePt t="122274" x="4597400" y="2000250"/>
          <p14:tracePt t="122290" x="4514850" y="1981200"/>
          <p14:tracePt t="122308" x="4413250" y="1949450"/>
          <p14:tracePt t="122340" x="4260850" y="1892300"/>
          <p14:tracePt t="122357" x="4248150" y="1873250"/>
          <p14:tracePt t="122374" x="4254500" y="1860550"/>
          <p14:tracePt t="122407" x="4267200" y="1847850"/>
          <p14:tracePt t="122424" x="4241800" y="1847850"/>
          <p14:tracePt t="122442" x="4064000" y="1854200"/>
          <p14:tracePt t="122457" x="3981450" y="1854200"/>
          <p14:tracePt t="122473" x="3822700" y="1847850"/>
          <p14:tracePt t="122490" x="3689350" y="1835150"/>
          <p14:tracePt t="122507" x="3625850" y="1822450"/>
          <p14:tracePt t="122524" x="3632200" y="1816100"/>
          <p14:tracePt t="122542" x="3663950" y="1816100"/>
          <p14:tracePt t="122557" x="3689350" y="1835150"/>
          <p14:tracePt t="122574" x="3689350" y="1854200"/>
          <p14:tracePt t="122592" x="3632200" y="1879600"/>
          <p14:tracePt t="122624" x="3333750" y="1885950"/>
          <p14:tracePt t="122641" x="3181350" y="1873250"/>
          <p14:tracePt t="122657" x="3105150" y="1854200"/>
          <p14:tracePt t="122674" x="3105150" y="1847850"/>
          <p14:tracePt t="122690" x="3124200" y="1841500"/>
          <p14:tracePt t="122708" x="3213100" y="1847850"/>
          <p14:tracePt t="122744" x="3263900" y="1892300"/>
          <p14:tracePt t="122764" x="3263900" y="1911350"/>
          <p14:tracePt t="122777" x="3263900" y="1917700"/>
          <p14:tracePt t="122819" x="3263900" y="1924050"/>
          <p14:tracePt t="122836" x="3282950" y="1930400"/>
          <p14:tracePt t="122849" x="3321050" y="1943100"/>
          <p14:tracePt t="122863" x="3390900" y="1981200"/>
          <p14:tracePt t="122890" x="3467100" y="2044700"/>
          <p14:tracePt t="122907" x="3492500" y="2076450"/>
          <p14:tracePt t="122924" x="3511550" y="2114550"/>
          <p14:tracePt t="122957" x="3549650" y="2178050"/>
          <p14:tracePt t="122974" x="3575050" y="2190750"/>
          <p14:tracePt t="122992" x="3606800" y="2203450"/>
          <p14:tracePt t="123007" x="3619500" y="2209800"/>
          <p14:tracePt t="123024" x="3625850" y="2216150"/>
          <p14:tracePt t="123048" x="3632200" y="2228850"/>
          <p14:tracePt t="123051" x="3632200" y="2235200"/>
          <p14:tracePt t="123066" x="3632200" y="2241550"/>
          <p14:tracePt t="123084" x="3638550" y="2247900"/>
          <p14:tracePt t="123101" x="3644900" y="2247900"/>
          <p14:tracePt t="123116" x="3651250" y="2247900"/>
          <p14:tracePt t="123143" x="3670300" y="2247900"/>
          <p14:tracePt t="123157" x="3695700" y="2235200"/>
          <p14:tracePt t="123175" x="3721100" y="2222500"/>
          <p14:tracePt t="123190" x="3727450" y="2216150"/>
          <p14:tracePt t="123209" x="3733800" y="2209800"/>
          <p14:tracePt t="123227" x="3797300" y="2216150"/>
          <p14:tracePt t="123241" x="3949700" y="2241550"/>
          <p14:tracePt t="123257" x="4140200" y="2266950"/>
          <p14:tracePt t="123276" x="4356100" y="2311400"/>
          <p14:tracePt t="123295" x="4394200" y="2330450"/>
          <p14:tracePt t="123322" x="4406900" y="2330450"/>
          <p14:tracePt t="123372" x="4438650" y="2330450"/>
          <p14:tracePt t="123409" x="4641850" y="2330450"/>
          <p14:tracePt t="123425" x="4737100" y="2349500"/>
          <p14:tracePt t="123441" x="4813300" y="2362200"/>
          <p14:tracePt t="123458" x="4851400" y="2368550"/>
          <p14:tracePt t="123475" x="4889500" y="2374900"/>
          <p14:tracePt t="123491" x="4946650" y="2387600"/>
          <p14:tracePt t="123507" x="5029200" y="2400300"/>
          <p14:tracePt t="123525" x="5099050" y="2413000"/>
          <p14:tracePt t="123542" x="5156200" y="2413000"/>
          <p14:tracePt t="123559" x="5187950" y="2413000"/>
          <p14:tracePt t="123575" x="5219700" y="2413000"/>
          <p14:tracePt t="123591" x="5238750" y="2413000"/>
          <p14:tracePt t="123608" x="5257800" y="2413000"/>
          <p14:tracePt t="123632" x="5264150" y="2406650"/>
          <p14:tracePt t="123655" x="5283200" y="2400300"/>
          <p14:tracePt t="123668" x="5308600" y="2381250"/>
          <p14:tracePt t="123683" x="5340350" y="2368550"/>
          <p14:tracePt t="123697" x="5359400" y="2362200"/>
          <p14:tracePt t="123709" x="5365750" y="2355850"/>
          <p14:tracePt t="123953" x="5410200" y="2343150"/>
          <p14:tracePt t="123967" x="5454650" y="2330450"/>
          <p14:tracePt t="123980" x="5473700" y="2330450"/>
          <p14:tracePt t="124008" x="5594350" y="2298700"/>
          <p14:tracePt t="124025" x="5657850" y="2292350"/>
          <p14:tracePt t="124041" x="5791200" y="2298700"/>
          <p14:tracePt t="124058" x="5969000" y="2324100"/>
          <p14:tracePt t="124091" x="6584950" y="2400300"/>
          <p14:tracePt t="124108" x="6959600" y="2432050"/>
          <p14:tracePt t="124125" x="7226300" y="2438400"/>
          <p14:tracePt t="124158" x="7499350" y="2419350"/>
          <p14:tracePt t="124176" x="7556500" y="2400300"/>
          <p14:tracePt t="124192" x="7562850" y="2400300"/>
          <p14:tracePt t="124217" x="7562850" y="2393950"/>
          <p14:tracePt t="124230" x="7569200" y="2393950"/>
          <p14:tracePt t="124283" x="7581900" y="2387600"/>
          <p14:tracePt t="140578" x="7581900" y="2381250"/>
          <p14:tracePt t="140629" x="7562850" y="2381250"/>
          <p14:tracePt t="140644" x="7556500" y="2387600"/>
          <p14:tracePt t="140676" x="7537450" y="2425700"/>
          <p14:tracePt t="140692" x="7531100" y="2451100"/>
          <p14:tracePt t="140714" x="7524750" y="2476500"/>
          <p14:tracePt t="140743" x="7512050" y="2527300"/>
          <p14:tracePt t="140758" x="7512050" y="2540000"/>
          <p14:tracePt t="140773" x="7493000" y="2578100"/>
          <p14:tracePt t="140790" x="7454900" y="2635250"/>
          <p14:tracePt t="140806" x="7429500" y="2667000"/>
          <p14:tracePt t="140824" x="7372350" y="2736850"/>
          <p14:tracePt t="140839" x="7353300" y="2762250"/>
          <p14:tracePt t="140856" x="7327900" y="2819400"/>
          <p14:tracePt t="140874" x="7315200" y="2844800"/>
          <p14:tracePt t="140889" x="7296150" y="2876550"/>
          <p14:tracePt t="140908" x="7289800" y="2895600"/>
          <p14:tracePt t="140923" x="7264400" y="2921000"/>
          <p14:tracePt t="140940" x="7226300" y="2940050"/>
          <p14:tracePt t="140956" x="7162800" y="2946400"/>
          <p14:tracePt t="140972" x="7073900" y="2946400"/>
          <p14:tracePt t="140995" x="6921500" y="2901950"/>
          <p14:tracePt t="141016" x="6769100" y="2857500"/>
          <p14:tracePt t="141037" x="6686550" y="2844800"/>
          <p14:tracePt t="141054" x="6565900" y="2844800"/>
          <p14:tracePt t="141083" x="6216650" y="2851150"/>
          <p14:tracePt t="141100" x="5981700" y="2825750"/>
          <p14:tracePt t="141120" x="5759450" y="2774950"/>
          <p14:tracePt t="141150" x="5410200" y="2647950"/>
          <p14:tracePt t="141165" x="5289550" y="2597150"/>
          <p14:tracePt t="141181" x="5219700" y="2559050"/>
          <p14:tracePt t="141211" x="4972050" y="2489200"/>
          <p14:tracePt t="141226" x="4800600" y="2470150"/>
          <p14:tracePt t="141242" x="4616450" y="2457450"/>
          <p14:tracePt t="141272" x="4375150" y="2457450"/>
          <p14:tracePt t="141290" x="4191000" y="2482850"/>
          <p14:tracePt t="141306" x="4089400" y="2501900"/>
          <p14:tracePt t="141324" x="3981450" y="2527300"/>
          <p14:tracePt t="141356" x="3803650" y="2552700"/>
          <p14:tracePt t="141373" x="3714750" y="2565400"/>
          <p14:tracePt t="141390" x="3676650" y="2565400"/>
          <p14:tracePt t="141427" x="3644900" y="2559050"/>
          <p14:tracePt t="141445" x="3575050" y="2559050"/>
          <p14:tracePt t="141478" x="3435350" y="2603500"/>
          <p14:tracePt t="141493" x="3397250" y="2616200"/>
          <p14:tracePt t="141507" x="3384550" y="2616200"/>
          <p14:tracePt t="141539" x="3384550" y="2622550"/>
          <p14:tracePt t="141556" x="3378200" y="2622550"/>
          <p14:tracePt t="141574" x="3371850" y="2622550"/>
          <p14:tracePt t="141606" x="3346450" y="2641600"/>
          <p14:tracePt t="141623" x="3340100" y="2647950"/>
          <p14:tracePt t="141665" x="3333750" y="2647950"/>
          <p14:tracePt t="141684" x="3352800" y="2641600"/>
          <p14:tracePt t="141706" x="3390900" y="2635250"/>
          <p14:tracePt t="141825" x="3416300" y="2616200"/>
          <p14:tracePt t="141841" x="3460750" y="2597150"/>
          <p14:tracePt t="141858" x="3568700" y="2571750"/>
          <p14:tracePt t="141873" x="3594100" y="2571750"/>
          <p14:tracePt t="141890" x="3632200" y="2571750"/>
          <p14:tracePt t="141973" x="3638550" y="2571750"/>
          <p14:tracePt t="142014" x="3797300" y="2565400"/>
          <p14:tracePt t="142029" x="3905250" y="2578100"/>
          <p14:tracePt t="142046" x="3956050" y="2578100"/>
          <p14:tracePt t="142076" x="3981450" y="2584450"/>
          <p14:tracePt t="142091" x="3987800" y="2584450"/>
          <p14:tracePt t="142107" x="3994150" y="2584450"/>
          <p14:tracePt t="142123" x="4006850" y="2590800"/>
          <p14:tracePt t="142140" x="4025900" y="2590800"/>
          <p14:tracePt t="142160" x="4070350" y="2584450"/>
          <p14:tracePt t="142180" x="4127500" y="2565400"/>
          <p14:tracePt t="142208" x="4152900" y="2559050"/>
          <p14:tracePt t="142224" x="4165600" y="2559050"/>
          <p14:tracePt t="142240" x="4171950" y="2559050"/>
          <p14:tracePt t="142257" x="4178300" y="2559050"/>
          <p14:tracePt t="142273" x="4191000" y="2559050"/>
          <p14:tracePt t="142290" x="4203700" y="2552700"/>
          <p14:tracePt t="142308" x="4216400" y="2552700"/>
          <p14:tracePt t="142340" x="4254500" y="2552700"/>
          <p14:tracePt t="142357" x="4267200" y="2559050"/>
          <p14:tracePt t="142374" x="4279900" y="2565400"/>
          <p14:tracePt t="142407" x="4337050" y="2565400"/>
          <p14:tracePt t="142427" x="4362450" y="2559050"/>
          <p14:tracePt t="142444" x="4381500" y="2552700"/>
          <p14:tracePt t="142481" x="4387850" y="2552700"/>
          <p14:tracePt t="142496" x="4394200" y="2552700"/>
          <p14:tracePt t="142521" x="4400550" y="2546350"/>
          <p14:tracePt t="142550" x="4419600" y="2527300"/>
          <p14:tracePt t="142567" x="4432300" y="2508250"/>
          <p14:tracePt t="142581" x="4451350" y="2495550"/>
          <p14:tracePt t="142612" x="4457700" y="2489200"/>
          <p14:tracePt t="142713" x="4451350" y="2489200"/>
          <p14:tracePt t="142762" x="4298950" y="2520950"/>
          <p14:tracePt t="142777" x="4235450" y="2527300"/>
          <p14:tracePt t="142807" x="4191000" y="2527300"/>
          <p14:tracePt t="142827" x="4197350" y="2520950"/>
          <p14:tracePt t="142842" x="4222750" y="2508250"/>
          <p14:tracePt t="142876" x="4324350" y="2495550"/>
          <p14:tracePt t="142902" x="4337050" y="2495550"/>
          <p14:tracePt t="143011" x="4368800" y="2489200"/>
          <p14:tracePt t="143053" x="4368800" y="2495550"/>
          <p14:tracePt t="143091" x="4362450" y="2501900"/>
          <p14:tracePt t="143281" x="4368800" y="2495550"/>
          <p14:tracePt t="143306" x="4381500" y="2489200"/>
          <p14:tracePt t="143326" x="4400550" y="2489200"/>
          <p14:tracePt t="143426" x="4425950" y="2489200"/>
          <p14:tracePt t="143442" x="4457700" y="2482850"/>
          <p14:tracePt t="143474" x="4521200" y="2476500"/>
          <p14:tracePt t="143491" x="4565650" y="2476500"/>
          <p14:tracePt t="143507" x="4603750" y="2463800"/>
          <p14:tracePt t="143526" x="4629150" y="2463800"/>
          <p14:tracePt t="143544" x="4660900" y="2457450"/>
          <p14:tracePt t="143560" x="4699000" y="2457450"/>
          <p14:tracePt t="143576" x="4718050" y="2457450"/>
          <p14:tracePt t="143608" x="4743450" y="2457450"/>
          <p14:tracePt t="143625" x="4749800" y="2463800"/>
          <p14:tracePt t="143641" x="4762500" y="2470150"/>
          <p14:tracePt t="143657" x="4775200" y="2470150"/>
          <p14:tracePt t="143674" x="4787900" y="2470150"/>
          <p14:tracePt t="143692" x="4845050" y="2476500"/>
          <p14:tracePt t="143708" x="4902200" y="2476500"/>
          <p14:tracePt t="143725" x="4940300" y="2476500"/>
          <p14:tracePt t="143758" x="4991100" y="2476500"/>
          <p14:tracePt t="143775" x="4997450" y="2476500"/>
          <p14:tracePt t="143808" x="5016500" y="2476500"/>
          <p14:tracePt t="143825" x="5029200" y="2476500"/>
          <p14:tracePt t="143841" x="5048250" y="2476500"/>
          <p14:tracePt t="143859" x="5054600" y="2476500"/>
          <p14:tracePt t="143875" x="5060950" y="2476500"/>
          <p14:tracePt t="143898" x="5067300" y="2476500"/>
          <p14:tracePt t="143915" x="5073650" y="2476500"/>
          <p14:tracePt t="144013" x="5073650" y="2482850"/>
          <p14:tracePt t="144028" x="5054600" y="2489200"/>
          <p14:tracePt t="144046" x="5048250" y="2489200"/>
          <p14:tracePt t="148290" x="5086350" y="2495550"/>
          <p14:tracePt t="148320" x="5099050" y="2495550"/>
          <p14:tracePt t="148362" x="5181600" y="2495550"/>
          <p14:tracePt t="148386" x="5276850" y="2501900"/>
          <p14:tracePt t="148407" x="5283200" y="2508250"/>
          <p14:tracePt t="149839" x="5295900" y="2508250"/>
          <p14:tracePt t="149875" x="5511800" y="2501900"/>
          <p14:tracePt t="149892" x="5791200" y="2489200"/>
          <p14:tracePt t="149910" x="5899150" y="2482850"/>
          <p14:tracePt t="149941" x="5949950" y="2482850"/>
          <p14:tracePt t="149957" x="5962650" y="2482850"/>
          <p14:tracePt t="149972" x="5975350" y="2489200"/>
          <p14:tracePt t="150002" x="6026150" y="2495550"/>
          <p14:tracePt t="150018" x="6070600" y="2495550"/>
          <p14:tracePt t="150039" x="6172200" y="2476500"/>
          <p14:tracePt t="150070" x="6299200" y="2457450"/>
          <p14:tracePt t="150086" x="6356350" y="2457450"/>
          <p14:tracePt t="150103" x="6400800" y="2457450"/>
          <p14:tracePt t="150160" x="6400800" y="2463800"/>
          <p14:tracePt t="150185" x="6407150" y="2463800"/>
          <p14:tracePt t="150219" x="6477000" y="2482850"/>
          <p14:tracePt t="150234" x="6553200" y="2482850"/>
          <p14:tracePt t="150250" x="6648450" y="2482850"/>
          <p14:tracePt t="150281" x="6788150" y="2457450"/>
          <p14:tracePt t="150297" x="6819900" y="2444750"/>
          <p14:tracePt t="150313" x="6838950" y="2432050"/>
          <p14:tracePt t="150337" x="6953250" y="2400300"/>
          <p14:tracePt t="150354" x="7099300" y="2387600"/>
          <p14:tracePt t="150370" x="7264400" y="2381250"/>
          <p14:tracePt t="150400" x="7416800" y="2393950"/>
          <p14:tracePt t="150417" x="7416800" y="2413000"/>
          <p14:tracePt t="150433" x="7416800" y="2419350"/>
          <p14:tracePt t="150451" x="7410450" y="2444750"/>
          <p14:tracePt t="150468" x="7410450" y="2457450"/>
          <p14:tracePt t="150497" x="7410450" y="2451100"/>
          <p14:tracePt t="150515" x="7423150" y="2432050"/>
          <p14:tracePt t="150551" x="7467600" y="2413000"/>
          <p14:tracePt t="150567" x="7480300" y="2413000"/>
          <p14:tracePt t="150581" x="7486650" y="2413000"/>
          <p14:tracePt t="150613" x="7499350" y="2425700"/>
          <p14:tracePt t="150631" x="7512050" y="2438400"/>
          <p14:tracePt t="150648" x="7518400" y="2451100"/>
          <p14:tracePt t="150663" x="7524750" y="2457450"/>
          <p14:tracePt t="150680" x="7531100" y="2463800"/>
          <p14:tracePt t="150697" x="7537450" y="2463800"/>
          <p14:tracePt t="150716" x="7543800" y="2470150"/>
          <p14:tracePt t="150902" x="7543800" y="2476500"/>
          <p14:tracePt t="150926" x="7550150" y="2495550"/>
          <p14:tracePt t="150956" x="7550150" y="2508250"/>
          <p14:tracePt t="151091" x="7569200" y="2508250"/>
          <p14:tracePt t="151121" x="7594600" y="2501900"/>
          <p14:tracePt t="151140" x="7600950" y="2495550"/>
          <p14:tracePt t="151159" x="7600950" y="2489200"/>
          <p14:tracePt t="151178" x="7613650" y="2482850"/>
          <p14:tracePt t="151215" x="7842250" y="2432050"/>
          <p14:tracePt t="151232" x="8020050" y="2425700"/>
          <p14:tracePt t="151248" x="8216900" y="2425700"/>
          <p14:tracePt t="151264" x="8350250" y="2425700"/>
          <p14:tracePt t="151282" x="8388350" y="2432050"/>
          <p14:tracePt t="151304" x="8401050" y="2444750"/>
          <p14:tracePt t="151327" x="8407400" y="2470150"/>
          <p14:tracePt t="151360" x="8407400" y="2501900"/>
          <p14:tracePt t="151382" x="8407400" y="2508250"/>
          <p14:tracePt t="151415" x="8426450" y="2514600"/>
          <p14:tracePt t="151434" x="8445500" y="2514600"/>
          <p14:tracePt t="151452" x="8464550" y="2514600"/>
          <p14:tracePt t="151482" x="8502650" y="2520950"/>
          <p14:tracePt t="151502" x="8534400" y="2527300"/>
          <p14:tracePt t="151517" x="8559800" y="2527300"/>
          <p14:tracePt t="151552" x="8636000" y="2533650"/>
          <p14:tracePt t="151566" x="8648700" y="2533650"/>
          <p14:tracePt t="151582" x="8674100" y="2533650"/>
          <p14:tracePt t="151614" x="8693150" y="2527300"/>
          <p14:tracePt t="152018" x="8718550" y="2527300"/>
          <p14:tracePt t="152033" x="8724900" y="2520950"/>
          <p14:tracePt t="152050" x="8731250" y="2520950"/>
          <p14:tracePt t="152224" x="8737600" y="2514600"/>
          <p14:tracePt t="152240" x="8743950" y="2514600"/>
          <p14:tracePt t="152257" x="8782050" y="2514600"/>
          <p14:tracePt t="152275" x="8909050" y="2514600"/>
          <p14:tracePt t="152291" x="9080500" y="2527300"/>
          <p14:tracePt t="152307" x="9302750" y="2546350"/>
          <p14:tracePt t="152339" x="9632950" y="2578100"/>
          <p14:tracePt t="152356" x="9671050" y="2578100"/>
          <p14:tracePt t="152371" x="9683750" y="2578100"/>
          <p14:tracePt t="152402" x="9690100" y="2578100"/>
          <p14:tracePt t="152562" x="9664700" y="2578100"/>
          <p14:tracePt t="152580" x="9632950" y="2578100"/>
          <p14:tracePt t="152612" x="9582150" y="2578100"/>
          <p14:tracePt t="152627" x="9556750" y="2578100"/>
          <p14:tracePt t="152642" x="9544050" y="2571750"/>
          <p14:tracePt t="152672" x="9537700" y="2571750"/>
          <p14:tracePt t="152699" x="9531350" y="2571750"/>
          <p14:tracePt t="152718" x="9505950" y="2571750"/>
          <p14:tracePt t="152749" x="9226550" y="2590800"/>
          <p14:tracePt t="152766" x="8947150" y="2590800"/>
          <p14:tracePt t="152805" x="8007350" y="2508250"/>
          <p14:tracePt t="152821" x="7683500" y="2463800"/>
          <p14:tracePt t="152837" x="7416800" y="2413000"/>
          <p14:tracePt t="152866" x="7029450" y="2381250"/>
          <p14:tracePt t="152883" x="6775450" y="2381250"/>
          <p14:tracePt t="152900" x="6445250" y="2381250"/>
          <p14:tracePt t="152920" x="5994400" y="2362200"/>
          <p14:tracePt t="152943" x="5429250" y="2324100"/>
          <p14:tracePt t="152958" x="5118100" y="2298700"/>
          <p14:tracePt t="152973" x="4870450" y="2279650"/>
          <p14:tracePt t="152989" x="4679950" y="2279650"/>
          <p14:tracePt t="153020" x="4298950" y="2324100"/>
          <p14:tracePt t="153036" x="4108450" y="2343150"/>
          <p14:tracePt t="153053" x="3917950" y="2362200"/>
          <p14:tracePt t="153084" x="3606800" y="2393950"/>
          <p14:tracePt t="153101" x="3549650" y="2400300"/>
          <p14:tracePt t="153118" x="3524250" y="2425700"/>
          <p14:tracePt t="153149" x="3378200" y="2514600"/>
          <p14:tracePt t="153166" x="3251200" y="2565400"/>
          <p14:tracePt t="153184" x="3143250" y="2597150"/>
          <p14:tracePt t="153216" x="2933700" y="2641600"/>
          <p14:tracePt t="153233" x="2876550" y="2673350"/>
          <p14:tracePt t="153266" x="2825750" y="2736850"/>
          <p14:tracePt t="153283" x="2794000" y="2768600"/>
          <p14:tracePt t="153299" x="2730500" y="2800350"/>
          <p14:tracePt t="153316" x="2717800" y="2806700"/>
          <p14:tracePt t="153349" x="2679700" y="2806700"/>
          <p14:tracePt t="153420" x="2673350" y="2813050"/>
          <p14:tracePt t="153435" x="2660650" y="2819400"/>
          <p14:tracePt t="153493" x="2660650" y="2813050"/>
          <p14:tracePt t="153539" x="2673350" y="2806700"/>
          <p14:tracePt t="154162" x="2692400" y="2813050"/>
          <p14:tracePt t="154182" x="2736850" y="2813050"/>
          <p14:tracePt t="154217" x="2857500" y="2819400"/>
          <p14:tracePt t="154234" x="2882900" y="2825750"/>
          <p14:tracePt t="154316" x="2889250" y="2825750"/>
          <p14:tracePt t="154367" x="2984500" y="2825750"/>
          <p14:tracePt t="154384" x="3003550" y="2825750"/>
          <p14:tracePt t="154495" x="3098800" y="2813050"/>
          <p14:tracePt t="154516" x="3162300" y="2813050"/>
          <p14:tracePt t="154550" x="3187700" y="2813050"/>
          <p14:tracePt t="154630" x="3194050" y="2813050"/>
          <p14:tracePt t="154653" x="3219450" y="2813050"/>
          <p14:tracePt t="154684" x="3251200" y="2813050"/>
          <p14:tracePt t="154770" x="3251200" y="2806700"/>
          <p14:tracePt t="154822" x="3276600" y="2781300"/>
          <p14:tracePt t="154841" x="3276600" y="2774950"/>
          <p14:tracePt t="154874" x="3295650" y="2774950"/>
          <p14:tracePt t="154892" x="3340100" y="2768600"/>
          <p14:tracePt t="154908" x="3409950" y="2768600"/>
          <p14:tracePt t="154926" x="3492500" y="2762250"/>
          <p14:tracePt t="154956" x="3670300" y="2743200"/>
          <p14:tracePt t="154973" x="3695700" y="2743200"/>
          <p14:tracePt t="154990" x="3708400" y="2743200"/>
          <p14:tracePt t="155024" x="3740150" y="2749550"/>
          <p14:tracePt t="155040" x="3771900" y="2755900"/>
          <p14:tracePt t="155056" x="3810000" y="2762250"/>
          <p14:tracePt t="155073" x="3841750" y="2762250"/>
          <p14:tracePt t="155090" x="3898900" y="2755900"/>
          <p14:tracePt t="155108" x="3911600" y="2755900"/>
          <p14:tracePt t="155143" x="3917950" y="2755900"/>
          <p14:tracePt t="155230" x="3924300" y="2755900"/>
          <p14:tracePt t="155276" x="3956050" y="2755900"/>
          <p14:tracePt t="155377" x="3962400" y="2755900"/>
          <p14:tracePt t="155420" x="4057650" y="2755900"/>
          <p14:tracePt t="155436" x="4095750" y="2755900"/>
          <p14:tracePt t="155451" x="4102100" y="2755900"/>
          <p14:tracePt t="155468" x="4108450" y="2755900"/>
          <p14:tracePt t="155558" x="4171950" y="2762250"/>
          <p14:tracePt t="155574" x="4235450" y="2774950"/>
          <p14:tracePt t="155608" x="4387850" y="2800350"/>
          <p14:tracePt t="155624" x="4470400" y="2806700"/>
          <p14:tracePt t="155641" x="4559300" y="2819400"/>
          <p14:tracePt t="155674" x="4673600" y="2825750"/>
          <p14:tracePt t="155692" x="4724400" y="2825750"/>
          <p14:tracePt t="155707" x="4762500" y="2825750"/>
          <p14:tracePt t="155723" x="4794250" y="2825750"/>
          <p14:tracePt t="155756" x="4845050" y="2838450"/>
          <p14:tracePt t="155774" x="4946650" y="2844800"/>
          <p14:tracePt t="155791" x="5022850" y="2844800"/>
          <p14:tracePt t="155822" x="5130800" y="2832100"/>
          <p14:tracePt t="155838" x="5143500" y="2825750"/>
          <p14:tracePt t="155856" x="5143500" y="2819400"/>
          <p14:tracePt t="155948" x="5149850" y="2819400"/>
          <p14:tracePt t="156031" x="5143500" y="2819400"/>
          <p14:tracePt t="156075" x="5130800" y="2819400"/>
          <p14:tracePt t="162571" x="5137150" y="2819400"/>
          <p14:tracePt t="162594" x="5270500" y="2819400"/>
          <p14:tracePt t="162611" x="5505450" y="2813050"/>
          <p14:tracePt t="162628" x="5822950" y="2813050"/>
          <p14:tracePt t="162647" x="6045200" y="2800350"/>
          <p14:tracePt t="162681" x="6375400" y="2781300"/>
          <p14:tracePt t="162696" x="6496050" y="2749550"/>
          <p14:tracePt t="162714" x="6692900" y="2679700"/>
          <p14:tracePt t="162750" x="6953250" y="2559050"/>
          <p14:tracePt t="162767" x="7048500" y="2501900"/>
          <p14:tracePt t="162784" x="7092950" y="2463800"/>
          <p14:tracePt t="162815" x="7105650" y="2438400"/>
          <p14:tracePt t="170040" x="7099300" y="2438400"/>
          <p14:tracePt t="170083" x="6902450" y="2413000"/>
          <p14:tracePt t="170100" x="6883400" y="2413000"/>
          <p14:tracePt t="170149" x="6877050" y="2413000"/>
          <p14:tracePt t="170166" x="6845300" y="2425700"/>
          <p14:tracePt t="170182" x="6794500" y="2457450"/>
          <p14:tracePt t="170218" x="6654800" y="2520950"/>
          <p14:tracePt t="170240" x="6635750" y="2527300"/>
          <p14:tracePt t="170275" x="6635750" y="2533650"/>
          <p14:tracePt t="170295" x="6572250" y="2559050"/>
          <p14:tracePt t="170315" x="6445250" y="2597150"/>
          <p14:tracePt t="170333" x="6261100" y="2635250"/>
          <p14:tracePt t="170353" x="5930900" y="2711450"/>
          <p14:tracePt t="170371" x="5778500" y="2730500"/>
          <p14:tracePt t="170390" x="5708650" y="2736850"/>
          <p14:tracePt t="170408" x="5702300" y="2743200"/>
          <p14:tracePt t="170426" x="5689600" y="2755900"/>
          <p14:tracePt t="170443" x="5638800" y="2781300"/>
          <p14:tracePt t="170480" x="5276850" y="2889250"/>
          <p14:tracePt t="170497" x="5124450" y="2921000"/>
          <p14:tracePt t="170524" x="4972050" y="2946400"/>
          <p14:tracePt t="170564" x="4857750" y="2978150"/>
          <p14:tracePt t="170582" x="4819650" y="2997200"/>
          <p14:tracePt t="170616" x="4521200" y="3086100"/>
          <p14:tracePt t="170633" x="4349750" y="3105150"/>
          <p14:tracePt t="170651" x="4216400" y="3124200"/>
          <p14:tracePt t="170685" x="4006850" y="3149600"/>
          <p14:tracePt t="170707" x="3898900" y="3175000"/>
          <p14:tracePt t="170742" x="3695700" y="3194050"/>
          <p14:tracePt t="170759" x="3568700" y="3194050"/>
          <p14:tracePt t="170776" x="3422650" y="3194050"/>
          <p14:tracePt t="170813" x="3276600" y="3206750"/>
          <p14:tracePt t="170832" x="3098800" y="3238500"/>
          <p14:tracePt t="170870" x="2730500" y="3282950"/>
          <p14:tracePt t="170887" x="2540000" y="3295650"/>
          <p14:tracePt t="170903" x="2400300" y="3308350"/>
          <p14:tracePt t="170920" x="2266950" y="3314700"/>
          <p14:tracePt t="170954" x="2197100" y="3333750"/>
          <p14:tracePt t="170971" x="2133600" y="3352800"/>
          <p14:tracePt t="170989" x="2032000" y="3365500"/>
          <p14:tracePt t="171024" x="1879600" y="3378200"/>
          <p14:tracePt t="171040" x="1841500" y="3378200"/>
          <p14:tracePt t="171122" x="1841500" y="3384550"/>
          <p14:tracePt t="171152" x="1835150" y="3384550"/>
          <p14:tracePt t="171221" x="1828800" y="3390900"/>
          <p14:tracePt t="171269" x="1816100" y="3384550"/>
          <p14:tracePt t="171766" x="1822450" y="3384550"/>
          <p14:tracePt t="171811" x="1911350" y="3384550"/>
          <p14:tracePt t="171885" x="1930400" y="3378200"/>
          <p14:tracePt t="171903" x="1981200" y="3365500"/>
          <p14:tracePt t="171921" x="2057400" y="3340100"/>
          <p14:tracePt t="171939" x="2114550" y="3327400"/>
          <p14:tracePt t="171959" x="2146300" y="3321050"/>
          <p14:tracePt t="171977" x="2171700" y="3321050"/>
          <p14:tracePt t="172044" x="2171700" y="3314700"/>
          <p14:tracePt t="172092" x="2178050" y="3308350"/>
          <p14:tracePt t="172447" x="2171700" y="3308350"/>
          <p14:tracePt t="172491" x="2152650" y="3314700"/>
          <p14:tracePt t="172720" x="2165350" y="3321050"/>
          <p14:tracePt t="172770" x="2546350" y="3340100"/>
          <p14:tracePt t="172804" x="2882900" y="3397250"/>
          <p14:tracePt t="172823" x="2978150" y="3416300"/>
          <p14:tracePt t="172840" x="3009900" y="3409950"/>
          <p14:tracePt t="172874" x="3079750" y="3397250"/>
          <p14:tracePt t="172891" x="3117850" y="3384550"/>
          <p14:tracePt t="172908" x="3175000" y="3371850"/>
          <p14:tracePt t="172926" x="3244850" y="3365500"/>
          <p14:tracePt t="172963" x="3416300" y="3359150"/>
          <p14:tracePt t="172983" x="3422650" y="3352800"/>
          <p14:tracePt t="173004" x="3435350" y="3352800"/>
          <p14:tracePt t="173021" x="3441700" y="3352800"/>
          <p14:tracePt t="173037" x="3448050" y="3340100"/>
          <p14:tracePt t="173054" x="3454400" y="3333750"/>
          <p14:tracePt t="173088" x="3511550" y="3270250"/>
          <p14:tracePt t="173107" x="3524250" y="3257550"/>
          <p14:tracePt t="173142" x="3505200" y="3225800"/>
          <p14:tracePt t="173159" x="3492500" y="3213100"/>
          <p14:tracePt t="173178" x="3492500" y="3194050"/>
          <p14:tracePt t="173197" x="3498850" y="3168650"/>
          <p14:tracePt t="173214" x="3549650" y="3136900"/>
          <p14:tracePt t="173231" x="3676650" y="3117850"/>
          <p14:tracePt t="173251" x="3981450" y="3105150"/>
          <p14:tracePt t="173269" x="4171950" y="3105150"/>
          <p14:tracePt t="173286" x="4349750" y="3092450"/>
          <p14:tracePt t="173304" x="4540250" y="3086100"/>
          <p14:tracePt t="173325" x="4781550" y="3092450"/>
          <p14:tracePt t="173360" x="4997450" y="3105150"/>
          <p14:tracePt t="173378" x="5010150" y="3105150"/>
          <p14:tracePt t="173413" x="5022850" y="3105150"/>
          <p14:tracePt t="173430" x="5048250" y="3105150"/>
          <p14:tracePt t="173447" x="5086350" y="3105150"/>
          <p14:tracePt t="173483" x="5213350" y="3098800"/>
          <p14:tracePt t="173501" x="5264150" y="3098800"/>
          <p14:tracePt t="173519" x="5295900" y="3092450"/>
          <p14:tracePt t="173554" x="5480050" y="3079750"/>
          <p14:tracePt t="173573" x="5772150" y="3092450"/>
          <p14:tracePt t="173607" x="6134100" y="3117850"/>
          <p14:tracePt t="173624" x="6197600" y="3117850"/>
          <p14:tracePt t="173641" x="6210300" y="3117850"/>
          <p14:tracePt t="173721" x="6210300" y="3111500"/>
          <p14:tracePt t="173769" x="6191250" y="3086100"/>
          <p14:tracePt t="173787" x="6178550" y="3067050"/>
          <p14:tracePt t="173825" x="6159500" y="3016250"/>
          <p14:tracePt t="173843" x="6159500" y="2984500"/>
          <p14:tracePt t="173877" x="6153150" y="2908300"/>
          <p14:tracePt t="173894" x="6089650" y="2781300"/>
          <p14:tracePt t="173912" x="6032500" y="2730500"/>
          <p14:tracePt t="173946" x="6000750" y="2705100"/>
          <p14:tracePt t="174016" x="5949950" y="2705100"/>
          <p14:tracePt t="174035" x="5842000" y="2724150"/>
          <p14:tracePt t="174036" x="5765800" y="2730500"/>
          <p14:tracePt t="174055" x="5607050" y="2736850"/>
          <p14:tracePt t="174073" x="5454650" y="2736850"/>
          <p14:tracePt t="174091" x="5334000" y="2736850"/>
          <p14:tracePt t="174108" x="5264150" y="2743200"/>
          <p14:tracePt t="174128" x="5276850" y="2749550"/>
          <p14:tracePt t="174154" x="5384800" y="2794000"/>
          <p14:tracePt t="174179" x="5530850" y="2851150"/>
          <p14:tracePt t="174220" x="5651500" y="2959100"/>
          <p14:tracePt t="174239" x="5689600" y="3009900"/>
          <p14:tracePt t="174259" x="5784850" y="3111500"/>
          <p14:tracePt t="174282" x="5905500" y="3238500"/>
          <p14:tracePt t="174307" x="6051550" y="3327400"/>
          <p14:tracePt t="174326" x="6159500" y="3333750"/>
          <p14:tracePt t="174347" x="6350000" y="3308350"/>
          <p14:tracePt t="174365" x="6445250" y="3276600"/>
          <p14:tracePt t="174383" x="6489700" y="3244850"/>
          <p14:tracePt t="174418" x="6508750" y="3219450"/>
          <p14:tracePt t="174470" x="6502400" y="3219450"/>
          <p14:tracePt t="174492" x="6496050" y="3219450"/>
          <p14:tracePt t="174513" x="6489700" y="3213100"/>
          <p14:tracePt t="174549" x="6477000" y="3187700"/>
          <p14:tracePt t="174566" x="6470650" y="3181350"/>
          <p14:tracePt t="174584" x="6470650" y="3175000"/>
          <p14:tracePt t="174606" x="6464300" y="3168650"/>
          <p14:tracePt t="174658" x="6464300" y="3162300"/>
          <p14:tracePt t="174690" x="6457950" y="3162300"/>
          <p14:tracePt t="174715" x="6445250" y="3162300"/>
          <p14:tracePt t="174755" x="6438900" y="3162300"/>
          <p14:tracePt t="174772" x="6432550" y="3162300"/>
          <p14:tracePt t="174806" x="6426200" y="3155950"/>
          <p14:tracePt t="174824" x="6419850" y="3155950"/>
          <p14:tracePt t="174842" x="6407150" y="3155950"/>
          <p14:tracePt t="174879" x="6388100" y="3155950"/>
          <p14:tracePt t="174897" x="6381750" y="3155950"/>
          <p14:tracePt t="174948" x="6375400" y="3155950"/>
          <p14:tracePt t="174968" x="6369050" y="3155950"/>
          <p14:tracePt t="174986" x="6356350" y="3168650"/>
          <p14:tracePt t="175009" x="6350000" y="3175000"/>
          <p14:tracePt t="175027" x="6330950" y="3181350"/>
          <p14:tracePt t="175045" x="6311900" y="3181350"/>
          <p14:tracePt t="175080" x="6216650" y="3175000"/>
          <p14:tracePt t="175100" x="6076950" y="3168650"/>
          <p14:tracePt t="175120" x="5981700" y="3168650"/>
          <p14:tracePt t="175156" x="5721350" y="3162300"/>
          <p14:tracePt t="175175" x="5638800" y="3143250"/>
          <p14:tracePt t="175213" x="5270500" y="3073400"/>
          <p14:tracePt t="175230" x="5118100" y="3067050"/>
          <p14:tracePt t="175249" x="4940300" y="3067050"/>
          <p14:tracePt t="175269" x="4660900" y="3092450"/>
          <p14:tracePt t="175287" x="4489450" y="3105150"/>
          <p14:tracePt t="175306" x="4368800" y="3105150"/>
          <p14:tracePt t="175325" x="4222750" y="3105150"/>
          <p14:tracePt t="175359" x="4070350" y="3111500"/>
          <p14:tracePt t="175377" x="4000500" y="3124200"/>
          <p14:tracePt t="175412" x="3848100" y="3149600"/>
          <p14:tracePt t="175431" x="3810000" y="3162300"/>
          <p14:tracePt t="175474" x="3816350" y="3155950"/>
          <p14:tracePt t="175506" x="3854450" y="3143250"/>
          <p14:tracePt t="175548" x="3867150" y="3143250"/>
          <p14:tracePt t="175621" x="3873500" y="3143250"/>
          <p14:tracePt t="175644" x="3905250" y="3149600"/>
          <p14:tracePt t="175678" x="4006850" y="3162300"/>
          <p14:tracePt t="175695" x="4070350" y="3168650"/>
          <p14:tracePt t="175718" x="4165600" y="3168650"/>
          <p14:tracePt t="175752" x="4279900" y="3155950"/>
          <p14:tracePt t="175770" x="4292600" y="3155950"/>
          <p14:tracePt t="175788" x="4305300" y="3155950"/>
          <p14:tracePt t="175806" x="4305300" y="3149600"/>
          <p14:tracePt t="175824" x="4311650" y="3149600"/>
          <p14:tracePt t="175841" x="4318000" y="3143250"/>
          <p14:tracePt t="175875" x="4356100" y="3111500"/>
          <p14:tracePt t="175893" x="4406900" y="3092450"/>
          <p14:tracePt t="175914" x="4432300" y="3079750"/>
          <p14:tracePt t="175951" x="4457700" y="3054350"/>
          <p14:tracePt t="175969" x="4464050" y="3048000"/>
          <p14:tracePt t="176044" x="4457700" y="3048000"/>
          <p14:tracePt t="176097" x="4451350" y="3048000"/>
          <p14:tracePt t="176121" x="4445000" y="3048000"/>
          <p14:tracePt t="176159" x="4432300" y="3022600"/>
          <p14:tracePt t="176177" x="4432300" y="3003550"/>
          <p14:tracePt t="176216" x="4432300" y="2959100"/>
          <p14:tracePt t="176234" x="4432300" y="2946400"/>
          <p14:tracePt t="176252" x="4432300" y="2940050"/>
          <p14:tracePt t="176300" x="4425950" y="2933700"/>
          <p14:tracePt t="176321" x="4413250" y="2927350"/>
          <p14:tracePt t="176341" x="4406900" y="2921000"/>
          <p14:tracePt t="176361" x="4400550" y="2908300"/>
          <p14:tracePt t="176379" x="4394200" y="2908300"/>
          <p14:tracePt t="176413" x="4381500" y="2901950"/>
          <p14:tracePt t="176431" x="4375150" y="2901950"/>
          <p14:tracePt t="176450" x="4368800" y="2901950"/>
          <p14:tracePt t="176468" x="4356100" y="2901950"/>
          <p14:tracePt t="176486" x="4349750" y="2901950"/>
          <p14:tracePt t="176503" x="4343400" y="2901950"/>
          <p14:tracePt t="176521" x="4343400" y="2895600"/>
          <p14:tracePt t="176556" x="4337050" y="2895600"/>
          <p14:tracePt t="176718" x="4330700" y="2895600"/>
          <p14:tracePt t="176764" x="4318000" y="2908300"/>
          <p14:tracePt t="176784" x="4311650" y="2914650"/>
          <p14:tracePt t="176816" x="4311650" y="2921000"/>
          <p14:tracePt t="176835" x="4305300" y="2921000"/>
          <p14:tracePt t="176869" x="4305300" y="2927350"/>
          <p14:tracePt t="177708" x="4305300" y="2933700"/>
          <p14:tracePt t="177774" x="4349750" y="3048000"/>
          <p14:tracePt t="177817" x="4356100" y="3079750"/>
          <p14:tracePt t="177835" x="4356100" y="3105150"/>
          <p14:tracePt t="177854" x="4356100" y="3143250"/>
          <p14:tracePt t="177891" x="4337050" y="3200400"/>
          <p14:tracePt t="177909" x="4324350" y="3232150"/>
          <p14:tracePt t="177943" x="4311650" y="3244850"/>
          <p14:tracePt t="177961" x="4305300" y="3251200"/>
          <p14:tracePt t="177979" x="4292600" y="3251200"/>
          <p14:tracePt t="178013" x="4235450" y="3282950"/>
          <p14:tracePt t="178031" x="4216400" y="3295650"/>
          <p14:tracePt t="178050" x="4197350" y="3302000"/>
          <p14:tracePt t="178070" x="4178300" y="3308350"/>
          <p14:tracePt t="178103" x="4171950" y="3308350"/>
          <p14:tracePt t="178153" x="4108450" y="3308350"/>
          <p14:tracePt t="178183" x="4057650" y="3327400"/>
          <p14:tracePt t="178220" x="4051300" y="3327400"/>
          <p14:tracePt t="178242" x="4051300" y="3321050"/>
          <p14:tracePt t="178280" x="4070350" y="3282950"/>
          <p14:tracePt t="178301" x="4076700" y="3276600"/>
          <p14:tracePt t="178321" x="4070350" y="3276600"/>
          <p14:tracePt t="178339" x="3987800" y="3289300"/>
          <p14:tracePt t="178358" x="3898900" y="3295650"/>
          <p14:tracePt t="178375" x="3810000" y="3289300"/>
          <p14:tracePt t="178410" x="3759200" y="3270250"/>
          <p14:tracePt t="178441" x="3752850" y="3263900"/>
          <p14:tracePt t="178479" x="3606800" y="3244850"/>
          <p14:tracePt t="178497" x="3365500" y="3194050"/>
          <p14:tracePt t="178516" x="3181350" y="3155950"/>
          <p14:tracePt t="178552" x="2921000" y="3105150"/>
          <p14:tracePt t="178570" x="2832100" y="3111500"/>
          <p14:tracePt t="178587" x="2768600" y="3136900"/>
          <p14:tracePt t="178605" x="2673350" y="3168650"/>
          <p14:tracePt t="178623" x="2578100" y="3187700"/>
          <p14:tracePt t="178643" x="2438400" y="3187700"/>
          <p14:tracePt t="178681" x="2286000" y="3175000"/>
          <p14:tracePt t="178699" x="2247900" y="3181350"/>
          <p14:tracePt t="178717" x="2178050" y="3219450"/>
          <p14:tracePt t="178757" x="1962150" y="3333750"/>
          <p14:tracePt t="178776" x="1854200" y="3397250"/>
          <p14:tracePt t="178812" x="1651000" y="3562350"/>
          <p14:tracePt t="178831" x="1612900" y="3619500"/>
          <p14:tracePt t="178851" x="1543050" y="3721100"/>
          <p14:tracePt t="178869" x="1492250" y="3784600"/>
          <p14:tracePt t="178889" x="1454150" y="3822700"/>
          <p14:tracePt t="178909" x="1428750" y="3873500"/>
          <p14:tracePt t="178947" x="1441450" y="3949700"/>
          <p14:tracePt t="178966" x="1454150" y="4025900"/>
          <p14:tracePt t="178985" x="1466850" y="4102100"/>
          <p14:tracePt t="179020" x="1524000" y="4286250"/>
          <p14:tracePt t="179038" x="1549400" y="4330700"/>
          <p14:tracePt t="179058" x="1574800" y="4356100"/>
          <p14:tracePt t="179077" x="1593850" y="4368800"/>
          <p14:tracePt t="179096" x="1600200" y="4368800"/>
          <p14:tracePt t="179115" x="1606550" y="4368800"/>
          <p14:tracePt t="179151" x="1619250" y="4368800"/>
          <p14:tracePt t="179168" x="1625600" y="4356100"/>
          <p14:tracePt t="179204" x="1657350" y="4337050"/>
          <p14:tracePt t="179223" x="1663700" y="4330700"/>
          <p14:tracePt t="179242" x="1676400" y="4318000"/>
          <p14:tracePt t="179280" x="1752600" y="4267200"/>
          <p14:tracePt t="179299" x="1797050" y="4229100"/>
          <p14:tracePt t="179319" x="1854200" y="4178300"/>
          <p14:tracePt t="179356" x="1930400" y="4127500"/>
          <p14:tracePt t="179374" x="1936750" y="4121150"/>
          <p14:tracePt t="179419" x="1943100" y="4121150"/>
          <p14:tracePt t="179437" x="1949450" y="4114800"/>
          <p14:tracePt t="179457" x="1974850" y="4102100"/>
          <p14:tracePt t="179477" x="2032000" y="4076700"/>
          <p14:tracePt t="179497" x="2089150" y="4057650"/>
          <p14:tracePt t="179515" x="2127250" y="4044950"/>
          <p14:tracePt t="179616" x="2139950" y="4013200"/>
          <p14:tracePt t="179635" x="2146300" y="3968750"/>
          <p14:tracePt t="179673" x="2146300" y="3835400"/>
          <p14:tracePt t="179694" x="2127250" y="3765550"/>
          <p14:tracePt t="179719" x="2114550" y="3702050"/>
          <p14:tracePt t="179761" x="2114550" y="3663950"/>
          <p14:tracePt t="179783" x="2120900" y="3657600"/>
          <p14:tracePt t="179953" x="2127250" y="3644900"/>
          <p14:tracePt t="180084" x="2127250" y="3632200"/>
          <p14:tracePt t="180105" x="2146300" y="3625850"/>
          <p14:tracePt t="180125" x="2159000" y="3619500"/>
          <p14:tracePt t="180163" x="2171700" y="3619500"/>
          <p14:tracePt t="180184" x="2178050" y="3619500"/>
          <p14:tracePt t="180222" x="2209800" y="3619500"/>
          <p14:tracePt t="180241" x="2241550" y="3619500"/>
          <p14:tracePt t="180278" x="2305050" y="3619500"/>
          <p14:tracePt t="180296" x="2324100" y="3625850"/>
          <p14:tracePt t="180314" x="2336800" y="3625850"/>
          <p14:tracePt t="180351" x="2362200" y="3625850"/>
          <p14:tracePt t="180369" x="2374900" y="3625850"/>
          <p14:tracePt t="180406" x="2400300" y="3613150"/>
          <p14:tracePt t="180425" x="2413000" y="3613150"/>
          <p14:tracePt t="180444" x="2419350" y="3606800"/>
          <p14:tracePt t="180526" x="2425700" y="3606800"/>
          <p14:tracePt t="180579" x="2603500" y="3613150"/>
          <p14:tracePt t="180615" x="2686050" y="3638550"/>
          <p14:tracePt t="180633" x="2692400" y="3638550"/>
          <p14:tracePt t="180676" x="2698750" y="3638550"/>
          <p14:tracePt t="180694" x="2717800" y="3638550"/>
          <p14:tracePt t="180713" x="2781300" y="3638550"/>
          <p14:tracePt t="180749" x="2901950" y="3644900"/>
          <p14:tracePt t="180768" x="2927350" y="3651250"/>
          <p14:tracePt t="180805" x="2933700" y="3651250"/>
          <p14:tracePt t="180883" x="2959100" y="3651250"/>
          <p14:tracePt t="180902" x="2984500" y="3651250"/>
          <p14:tracePt t="180921" x="3054350" y="3657600"/>
          <p14:tracePt t="180956" x="3168650" y="3695700"/>
          <p14:tracePt t="180976" x="3213100" y="3714750"/>
          <p14:tracePt t="181016" x="3302000" y="3746500"/>
          <p14:tracePt t="181034" x="3352800" y="3752850"/>
          <p14:tracePt t="181054" x="3384550" y="3752850"/>
          <p14:tracePt t="181091" x="3460750" y="3727450"/>
          <p14:tracePt t="181109" x="3479800" y="3702050"/>
          <p14:tracePt t="181148" x="3486150" y="3625850"/>
          <p14:tracePt t="181167" x="3486150" y="3600450"/>
          <p14:tracePt t="181204" x="3492500" y="3524250"/>
          <p14:tracePt t="181224" x="3498850" y="3511550"/>
          <p14:tracePt t="181244" x="3498850" y="3486150"/>
          <p14:tracePt t="181280" x="3479800" y="3454400"/>
          <p14:tracePt t="181299" x="3460750" y="3435350"/>
          <p14:tracePt t="181320" x="3435350" y="3403600"/>
          <p14:tracePt t="181357" x="3365500" y="3327400"/>
          <p14:tracePt t="181376" x="3321050" y="3289300"/>
          <p14:tracePt t="181413" x="3181350" y="3206750"/>
          <p14:tracePt t="181433" x="3130550" y="3181350"/>
          <p14:tracePt t="181451" x="3086100" y="3155950"/>
          <p14:tracePt t="181473" x="3067050" y="3143250"/>
          <p14:tracePt t="181491" x="3054350" y="3136900"/>
          <p14:tracePt t="181510" x="3003550" y="3124200"/>
          <p14:tracePt t="181530" x="2921000" y="3111500"/>
          <p14:tracePt t="181549" x="2844800" y="3105150"/>
          <p14:tracePt t="181568" x="2749550" y="3098800"/>
          <p14:tracePt t="181604" x="2673350" y="3098800"/>
          <p14:tracePt t="181624" x="2635250" y="3105150"/>
          <p14:tracePt t="181644" x="2552700" y="3111500"/>
          <p14:tracePt t="181683" x="2298700" y="3117850"/>
          <p14:tracePt t="181703" x="2209800" y="3124200"/>
          <p14:tracePt t="181721" x="2178050" y="3130550"/>
          <p14:tracePt t="181758" x="2133600" y="3162300"/>
          <p14:tracePt t="181778" x="2070100" y="3200400"/>
          <p14:tracePt t="181819" x="1943100" y="3238500"/>
          <p14:tracePt t="181837" x="1924050" y="3244850"/>
          <p14:tracePt t="181856" x="1924050" y="3251200"/>
          <p14:tracePt t="181892" x="1911350" y="3282950"/>
          <p14:tracePt t="181912" x="1885950" y="3314700"/>
          <p14:tracePt t="181954" x="1879600" y="3352800"/>
          <p14:tracePt t="181973" x="1885950" y="3371850"/>
          <p14:tracePt t="182012" x="1898650" y="3422650"/>
          <p14:tracePt t="182032" x="1885950" y="3448050"/>
          <p14:tracePt t="182070" x="1898650" y="3517900"/>
          <p14:tracePt t="182091" x="1930400" y="3543300"/>
          <p14:tracePt t="182110" x="1974850" y="3556000"/>
          <p14:tracePt t="182130" x="2101850" y="3581400"/>
          <p14:tracePt t="182149" x="2178050" y="3594100"/>
          <p14:tracePt t="182169" x="2292350" y="3613150"/>
          <p14:tracePt t="182189" x="2463800" y="3632200"/>
          <p14:tracePt t="182230" x="2730500" y="3657600"/>
          <p14:tracePt t="182249" x="2806700" y="3657600"/>
          <p14:tracePt t="182270" x="2895600" y="3657600"/>
          <p14:tracePt t="182288" x="2952750" y="3644900"/>
          <p14:tracePt t="182308" x="3028950" y="3644900"/>
          <p14:tracePt t="182346" x="3155950" y="3651250"/>
          <p14:tracePt t="182348" x="3187700" y="3657600"/>
          <p14:tracePt t="182367" x="3251200" y="3663950"/>
          <p14:tracePt t="182405" x="3308350" y="3663950"/>
          <p14:tracePt t="182422" x="3321050" y="3663950"/>
          <p14:tracePt t="182442" x="3340100" y="3657600"/>
          <p14:tracePt t="182482" x="3403600" y="3632200"/>
          <p14:tracePt t="182502" x="3441700" y="3619500"/>
          <p14:tracePt t="182521" x="3460750" y="3606800"/>
          <p14:tracePt t="182561" x="3498850" y="3575050"/>
          <p14:tracePt t="182580" x="3530600" y="3549650"/>
          <p14:tracePt t="182602" x="3556000" y="3517900"/>
          <p14:tracePt t="182621" x="3568700" y="3498850"/>
          <p14:tracePt t="182641" x="3568700" y="3479800"/>
          <p14:tracePt t="182678" x="3549650" y="3454400"/>
          <p14:tracePt t="182698" x="3543300" y="3448050"/>
          <p14:tracePt t="182717" x="3524250" y="3435350"/>
          <p14:tracePt t="182737" x="3486150" y="3409950"/>
          <p14:tracePt t="182755" x="3454400" y="3390900"/>
          <p14:tracePt t="182774" x="3390900" y="3359150"/>
          <p14:tracePt t="182813" x="3308350" y="3327400"/>
          <p14:tracePt t="182833" x="3232150" y="3302000"/>
          <p14:tracePt t="182869" x="3181350" y="3270250"/>
          <p14:tracePt t="182889" x="3130550" y="3257550"/>
          <p14:tracePt t="182908" x="3079750" y="3251200"/>
          <p14:tracePt t="182927" x="2984500" y="3244850"/>
          <p14:tracePt t="182963" x="2755900" y="3232150"/>
          <p14:tracePt t="182985" x="2679700" y="3232150"/>
          <p14:tracePt t="183025" x="2609850" y="3257550"/>
          <p14:tracePt t="183044" x="2559050" y="3276600"/>
          <p14:tracePt t="183083" x="2438400" y="3327400"/>
          <p14:tracePt t="183101" x="2419350" y="3346450"/>
          <p14:tracePt t="183120" x="2413000" y="3365500"/>
          <p14:tracePt t="183140" x="2419350" y="3390900"/>
          <p14:tracePt t="183159" x="2425700" y="3416300"/>
          <p14:tracePt t="183179" x="2432050" y="3454400"/>
          <p14:tracePt t="183218" x="2444750" y="3479800"/>
          <p14:tracePt t="183270" x="2463800" y="3486150"/>
          <p14:tracePt t="183292" x="2501900" y="3492500"/>
          <p14:tracePt t="183312" x="2590800" y="3511550"/>
          <p14:tracePt t="183354" x="2978150" y="3575050"/>
          <p14:tracePt t="183375" x="3117850" y="3594100"/>
          <p14:tracePt t="183418" x="3467100" y="3632200"/>
          <p14:tracePt t="183440" x="3556000" y="3632200"/>
          <p14:tracePt t="183478" x="3587750" y="3613150"/>
          <p14:tracePt t="183497" x="3600450" y="3594100"/>
          <p14:tracePt t="183519" x="3625850" y="3556000"/>
          <p14:tracePt t="183557" x="3683000" y="3492500"/>
          <p14:tracePt t="183576" x="3695700" y="3467100"/>
          <p14:tracePt t="183616" x="3702050" y="3429000"/>
          <p14:tracePt t="183637" x="3702050" y="3416300"/>
          <p14:tracePt t="183672" x="3695700" y="3409950"/>
          <p14:tracePt t="183690" x="3695700" y="3403600"/>
          <p14:tracePt t="183710" x="3683000" y="3397250"/>
          <p14:tracePt t="183748" x="3644900" y="3390900"/>
          <p14:tracePt t="183768" x="3606800" y="3378200"/>
          <p14:tracePt t="183788" x="3594100" y="3378200"/>
          <p14:tracePt t="183827" x="3587750" y="3378200"/>
          <p14:tracePt t="183959" x="3581400" y="3371850"/>
          <p14:tracePt t="183986" x="3479800" y="3340100"/>
          <p14:tracePt t="184005" x="3390900" y="3327400"/>
          <p14:tracePt t="184028" x="3270250" y="3321050"/>
          <p14:tracePt t="184079" x="3149600" y="3327400"/>
          <p14:tracePt t="184098" x="3136900" y="3346450"/>
          <p14:tracePt t="184117" x="3111500" y="3371850"/>
          <p14:tracePt t="184158" x="3035300" y="3435350"/>
          <p14:tracePt t="184178" x="3016250" y="3460750"/>
          <p14:tracePt t="184217" x="3016250" y="3492500"/>
          <p14:tracePt t="184236" x="3028950" y="3511550"/>
          <p14:tracePt t="184254" x="3041650" y="3524250"/>
          <p14:tracePt t="184292" x="3067050" y="3543300"/>
          <p14:tracePt t="184313" x="3073400" y="3549650"/>
          <p14:tracePt t="184332" x="3092450" y="3556000"/>
          <p14:tracePt t="184355" x="3098800" y="3556000"/>
          <p14:tracePt t="184376" x="3105150" y="3562350"/>
          <p14:tracePt t="184415" x="3136900" y="3581400"/>
          <p14:tracePt t="184434" x="3200400" y="3594100"/>
          <p14:tracePt t="184454" x="3251200" y="3606800"/>
          <p14:tracePt t="184477" x="3333750" y="3606800"/>
          <p14:tracePt t="184496" x="3422650" y="3606800"/>
          <p14:tracePt t="184516" x="3600450" y="3613150"/>
          <p14:tracePt t="184553" x="3854450" y="3600450"/>
          <p14:tracePt t="184574" x="4070350" y="3594100"/>
          <p14:tracePt t="184594" x="4152900" y="3594100"/>
          <p14:tracePt t="184614" x="4273550" y="3600450"/>
          <p14:tracePt t="184634" x="4298950" y="3600450"/>
          <p14:tracePt t="184677" x="4305300" y="3594100"/>
          <p14:tracePt t="184698" x="4305300" y="3587750"/>
          <p14:tracePt t="184836" x="4311650" y="3587750"/>
          <p14:tracePt t="184883" x="4425950" y="3632200"/>
          <p14:tracePt t="184903" x="4527550" y="3657600"/>
          <p14:tracePt t="184924" x="4705350" y="3702050"/>
          <p14:tracePt t="184964" x="4978400" y="3740150"/>
          <p14:tracePt t="184985" x="5080000" y="3752850"/>
          <p14:tracePt t="185022" x="5365750" y="3759200"/>
          <p14:tracePt t="185041" x="5461000" y="3746500"/>
          <p14:tracePt t="185081" x="5626100" y="3695700"/>
          <p14:tracePt t="185101" x="5670550" y="3657600"/>
          <p14:tracePt t="185121" x="5695950" y="3632200"/>
          <p14:tracePt t="185141" x="5727700" y="3600450"/>
          <p14:tracePt t="185160" x="5746750" y="3587750"/>
          <p14:tracePt t="185181" x="5765800" y="3575050"/>
          <p14:tracePt t="185221" x="5778500" y="3524250"/>
          <p14:tracePt t="185241" x="5778500" y="3498850"/>
          <p14:tracePt t="185284" x="5759450" y="3422650"/>
          <p14:tracePt t="185303" x="5753100" y="3403600"/>
          <p14:tracePt t="185325" x="5727700" y="3371850"/>
          <p14:tracePt t="185345" x="5708650" y="3352800"/>
          <p14:tracePt t="185365" x="5670550" y="3321050"/>
          <p14:tracePt t="185386" x="5607050" y="3282950"/>
          <p14:tracePt t="185427" x="5499100" y="3232150"/>
          <p14:tracePt t="185448" x="5435600" y="3213100"/>
          <p14:tracePt t="185489" x="5251450" y="3181350"/>
          <p14:tracePt t="185510" x="5086350" y="3149600"/>
          <p14:tracePt t="185530" x="4997450" y="3136900"/>
          <p14:tracePt t="185549" x="4883150" y="3124200"/>
          <p14:tracePt t="185570" x="4756150" y="3117850"/>
          <p14:tracePt t="185609" x="4622800" y="3111500"/>
          <p14:tracePt t="185630" x="4610100" y="3111500"/>
          <p14:tracePt t="185650" x="4552950" y="3117850"/>
          <p14:tracePt t="185669" x="4495800" y="3130550"/>
          <p14:tracePt t="185690" x="4406900" y="3136900"/>
          <p14:tracePt t="185710" x="4343400" y="3136900"/>
          <p14:tracePt t="185729" x="4273550" y="3136900"/>
          <p14:tracePt t="185749" x="4254500" y="3143250"/>
          <p14:tracePt t="185769" x="4241800" y="3168650"/>
          <p14:tracePt t="185788" x="4210050" y="3194050"/>
          <p14:tracePt t="185825" x="4095750" y="3270250"/>
          <p14:tracePt t="185844" x="4057650" y="3295650"/>
          <p14:tracePt t="185883" x="4032250" y="3327400"/>
          <p14:tracePt t="185903" x="4032250" y="3333750"/>
          <p14:tracePt t="185923" x="4038600" y="3371850"/>
          <p14:tracePt t="185944" x="4051300" y="3397250"/>
          <p14:tracePt t="185965" x="4064000" y="3441700"/>
          <p14:tracePt t="185985" x="4070350" y="3473450"/>
          <p14:tracePt t="186004" x="4089400" y="3517900"/>
          <p14:tracePt t="186023" x="4102100" y="3543300"/>
          <p14:tracePt t="186043" x="4121150" y="3581400"/>
          <p14:tracePt t="186083" x="4184650" y="3638550"/>
          <p14:tracePt t="186103" x="4235450" y="3663950"/>
          <p14:tracePt t="186123" x="4330700" y="3689350"/>
          <p14:tracePt t="186160" x="4445000" y="3695700"/>
          <p14:tracePt t="186180" x="4533900" y="3689350"/>
          <p14:tracePt t="186200" x="4603750" y="3689350"/>
          <p14:tracePt t="186219" x="4667250" y="3689350"/>
          <p14:tracePt t="186239" x="4762500" y="3702050"/>
          <p14:tracePt t="186277" x="4959350" y="3714750"/>
          <p14:tracePt t="186297" x="5035550" y="3721100"/>
          <p14:tracePt t="186318" x="5149850" y="3721100"/>
          <p14:tracePt t="186356" x="5410200" y="3695700"/>
          <p14:tracePt t="186377" x="5511800" y="3676650"/>
          <p14:tracePt t="186417" x="5645150" y="3625850"/>
          <p14:tracePt t="186437" x="5664200" y="3613150"/>
          <p14:tracePt t="186475" x="5695950" y="3575050"/>
          <p14:tracePt t="186495" x="5708650" y="3562350"/>
          <p14:tracePt t="186516" x="5721350" y="3543300"/>
          <p14:tracePt t="186557" x="5734050" y="3479800"/>
          <p14:tracePt t="186578" x="5740400" y="3403600"/>
          <p14:tracePt t="186617" x="5740400" y="3321050"/>
          <p14:tracePt t="186636" x="5740400" y="3289300"/>
          <p14:tracePt t="186656" x="5715000" y="3244850"/>
          <p14:tracePt t="186693" x="5670550" y="3200400"/>
          <p14:tracePt t="186712" x="5626100" y="3181350"/>
          <p14:tracePt t="186755" x="5562600" y="3181350"/>
          <p14:tracePt t="186774" x="5537200" y="3181350"/>
          <p14:tracePt t="186815" x="5467350" y="3187700"/>
          <p14:tracePt t="186838" x="5441950" y="3187700"/>
          <p14:tracePt t="186876" x="5359400" y="3200400"/>
          <p14:tracePt t="186895" x="5308600" y="3213100"/>
          <p14:tracePt t="186897" x="5283200" y="3219450"/>
          <p14:tracePt t="186916" x="5226050" y="3225800"/>
          <p14:tracePt t="186954" x="5137150" y="3257550"/>
          <p14:tracePt t="186973" x="5124450" y="3263900"/>
          <p14:tracePt t="186993" x="5105400" y="3276600"/>
          <p14:tracePt t="187013" x="5099050" y="3276600"/>
          <p14:tracePt t="187034" x="5086350" y="3276600"/>
          <p14:tracePt t="187055" x="5080000" y="3276600"/>
          <p14:tracePt t="187170" x="5073650" y="3276600"/>
          <p14:tracePt t="187219" x="5054600" y="3308350"/>
          <p14:tracePt t="187239" x="5041900" y="3333750"/>
          <p14:tracePt t="187278" x="5003800" y="3359150"/>
          <p14:tracePt t="187297" x="4991100" y="3371850"/>
          <p14:tracePt t="187503" x="4997450" y="3371850"/>
          <p14:tracePt t="187550" x="5003800" y="3371850"/>
          <p14:tracePt t="187572" x="5010150" y="3378200"/>
          <p14:tracePt t="187610" x="5029200" y="3397250"/>
          <p14:tracePt t="187630" x="5029200" y="3403600"/>
          <p14:tracePt t="188571" x="5022850" y="3403600"/>
          <p14:tracePt t="188591" x="4972050" y="3403600"/>
          <p14:tracePt t="188611" x="4864100" y="3403600"/>
          <p14:tracePt t="188631" x="4806950" y="3403600"/>
          <p14:tracePt t="188651" x="4737100" y="3403600"/>
          <p14:tracePt t="188689" x="4603750" y="3416300"/>
          <p14:tracePt t="188709" x="4432300" y="3441700"/>
          <p14:tracePt t="188747" x="3975100" y="3467100"/>
          <p14:tracePt t="188766" x="3810000" y="3467100"/>
          <p14:tracePt t="188803" x="3378200" y="3467100"/>
          <p14:tracePt t="188823" x="3155950" y="3486150"/>
          <p14:tracePt t="188843" x="2736850" y="3530600"/>
          <p14:tracePt t="188887" x="2114550" y="3625850"/>
          <p14:tracePt t="188906" x="1930400" y="3663950"/>
          <p14:tracePt t="188927" x="1708150" y="3714750"/>
          <p14:tracePt t="188967" x="1358900" y="3746500"/>
          <p14:tracePt t="188986" x="1270000" y="3727450"/>
          <p14:tracePt t="189029" x="1174750" y="3689350"/>
          <p14:tracePt t="189050" x="1187450" y="3683000"/>
          <p14:tracePt t="189089" x="1225550" y="3683000"/>
          <p14:tracePt t="189147" x="1231900" y="3670300"/>
          <p14:tracePt t="189168" x="1250950" y="3632200"/>
          <p14:tracePt t="189209" x="1250950" y="3587750"/>
          <p14:tracePt t="189228" x="1238250" y="3575050"/>
          <p14:tracePt t="189247" x="1225550" y="3556000"/>
          <p14:tracePt t="189288" x="1174750" y="3511550"/>
          <p14:tracePt t="189308" x="1130300" y="3479800"/>
          <p14:tracePt t="189349" x="1022350" y="3441700"/>
          <p14:tracePt t="189369" x="990600" y="3441700"/>
          <p14:tracePt t="189389" x="946150" y="3473450"/>
          <p14:tracePt t="189409" x="857250" y="3543300"/>
          <p14:tracePt t="189430" x="762000" y="3619500"/>
          <p14:tracePt t="189450" x="692150" y="3702050"/>
          <p14:tracePt t="189491" x="552450" y="3975100"/>
          <p14:tracePt t="189510" x="527050" y="4064000"/>
          <p14:tracePt t="189550" x="488950" y="4279900"/>
          <p14:tracePt t="189569" x="495300" y="4489450"/>
          <p14:tracePt t="189609" x="508000" y="4794250"/>
          <p14:tracePt t="189629" x="469900" y="4883150"/>
          <p14:tracePt t="189649" x="393700" y="5010150"/>
          <p14:tracePt t="189671" x="361950" y="5105400"/>
          <p14:tracePt t="189691" x="361950" y="5232400"/>
          <p14:tracePt t="189711" x="400050" y="5314950"/>
          <p14:tracePt t="189737" x="438150" y="5441950"/>
          <p14:tracePt t="189757" x="425450" y="5486400"/>
          <p14:tracePt t="189777" x="400050" y="5543550"/>
          <p14:tracePt t="189798" x="361950" y="5626100"/>
          <p14:tracePt t="189820" x="355600" y="5695950"/>
          <p14:tracePt t="189839" x="355600" y="5746750"/>
          <p14:tracePt t="189878" x="361950" y="5861050"/>
          <p14:tracePt t="189898" x="342900" y="5905500"/>
          <p14:tracePt t="189918" x="342900" y="5930900"/>
          <p14:tracePt t="189958" x="419100" y="6007100"/>
          <p14:tracePt t="189978" x="520700" y="6038850"/>
          <p14:tracePt t="190018" x="615950" y="6038850"/>
          <p14:tracePt t="190040" x="666750" y="6013450"/>
          <p14:tracePt t="190079" x="730250" y="5975350"/>
          <p14:tracePt t="190101" x="876300" y="5899150"/>
          <p14:tracePt t="190121" x="1003300" y="5822950"/>
          <p14:tracePt t="190159" x="1085850" y="5537200"/>
          <p14:tracePt t="190180" x="1028700" y="5327650"/>
          <p14:tracePt t="190234" x="958850" y="4775200"/>
          <p14:tracePt t="190279" x="1117600" y="4279900"/>
          <p14:tracePt t="190299" x="1117600" y="4222750"/>
          <p14:tracePt t="190340" x="1016000" y="4133850"/>
          <p14:tracePt t="190359" x="933450" y="4114800"/>
          <p14:tracePt t="190380" x="889000" y="4108450"/>
          <p14:tracePt t="190419" x="876300" y="4102100"/>
          <p14:tracePt t="190439" x="844550" y="4133850"/>
          <p14:tracePt t="190477" x="698500" y="4216400"/>
          <p14:tracePt t="190497" x="609600" y="4279900"/>
          <p14:tracePt t="190516" x="584200" y="4337050"/>
          <p14:tracePt t="190558" x="584200" y="4565650"/>
          <p14:tracePt t="190578" x="539750" y="4737100"/>
          <p14:tracePt t="190619" x="425450" y="4953000"/>
          <p14:tracePt t="190640" x="412750" y="5029200"/>
          <p14:tracePt t="190680" x="406400" y="5105400"/>
          <p14:tracePt t="190702" x="374650" y="5162550"/>
          <p14:tracePt t="190742" x="349250" y="5251450"/>
          <p14:tracePt t="190771" x="438150" y="5283200"/>
          <p14:tracePt t="190820" x="679450" y="5359400"/>
          <p14:tracePt t="190840" x="717550" y="5372100"/>
          <p14:tracePt t="190880" x="749300" y="5353050"/>
          <p14:tracePt t="190901" x="762000" y="5334000"/>
          <p14:tracePt t="190921" x="774700" y="5321300"/>
          <p14:tracePt t="190943" x="793750" y="5314950"/>
          <p14:tracePt t="190963" x="800100" y="5314950"/>
          <p14:tracePt t="190984" x="806450" y="5314950"/>
          <p14:tracePt t="191027" x="831850" y="5283200"/>
          <p14:tracePt t="191048" x="850900" y="5232400"/>
          <p14:tracePt t="191090" x="889000" y="5156200"/>
          <p14:tracePt t="191110" x="901700" y="5137150"/>
          <p14:tracePt t="191149" x="958850" y="5035550"/>
          <p14:tracePt t="191170" x="1022350" y="4914900"/>
          <p14:tracePt t="191209" x="1162050" y="4737100"/>
          <p14:tracePt t="191230" x="1181100" y="4724400"/>
          <p14:tracePt t="191314" x="1181100" y="4718050"/>
          <p14:tracePt t="191366" x="1206500" y="4679950"/>
          <p14:tracePt t="191444" x="1212850" y="4679950"/>
          <p14:tracePt t="191494" x="1333500" y="4591050"/>
          <p14:tracePt t="191515" x="1454150" y="4508500"/>
          <p14:tracePt t="191557" x="1695450" y="4368800"/>
          <p14:tracePt t="191579" x="1866900" y="4286250"/>
          <p14:tracePt t="191619" x="2381250" y="4159250"/>
          <p14:tracePt t="191639" x="2597150" y="4133850"/>
          <p14:tracePt t="191678" x="2952750" y="4083050"/>
          <p14:tracePt t="191700" x="3035300" y="4064000"/>
          <p14:tracePt t="191720" x="3168650" y="4019550"/>
          <p14:tracePt t="191760" x="3371850" y="3968750"/>
          <p14:tracePt t="191781" x="3467100" y="3930650"/>
          <p14:tracePt t="191821" x="3727450" y="3848100"/>
          <p14:tracePt t="191840" x="3829050" y="3829050"/>
          <p14:tracePt t="191880" x="3987800" y="3822700"/>
          <p14:tracePt t="191901" x="4102100" y="3803650"/>
          <p14:tracePt t="191940" x="4330700" y="3778250"/>
          <p14:tracePt t="191960" x="4457700" y="3752850"/>
          <p14:tracePt t="191981" x="4514850" y="3733800"/>
          <p14:tracePt t="192021" x="4616450" y="3708400"/>
          <p14:tracePt t="192041" x="4749800" y="3714750"/>
          <p14:tracePt t="192082" x="5194300" y="3765550"/>
          <p14:tracePt t="192102" x="5568950" y="3829050"/>
          <p14:tracePt t="192123" x="5835650" y="3841750"/>
          <p14:tracePt t="192162" x="6419850" y="3835400"/>
          <p14:tracePt t="192183" x="6680200" y="3854450"/>
          <p14:tracePt t="192212" x="6927850" y="3886200"/>
          <p14:tracePt t="192233" x="7124700" y="3905250"/>
          <p14:tracePt t="192253" x="7219950" y="3905250"/>
          <p14:tracePt t="192294" x="7359650" y="3905250"/>
          <p14:tracePt t="192315" x="7461250" y="3898900"/>
          <p14:tracePt t="192357" x="7816850" y="3898900"/>
          <p14:tracePt t="192377" x="7988300" y="3905250"/>
          <p14:tracePt t="192417" x="8051800" y="3898900"/>
          <p14:tracePt t="192471" x="8058150" y="3892550"/>
          <p14:tracePt t="192492" x="8096250" y="3873500"/>
          <p14:tracePt t="192513" x="8147050" y="3867150"/>
          <p14:tracePt t="192536" x="8235950" y="3860800"/>
          <p14:tracePt t="192557" x="8280400" y="3841750"/>
          <p14:tracePt t="192576" x="8312150" y="3829050"/>
          <p14:tracePt t="192617" x="8382000" y="3797300"/>
          <p14:tracePt t="192638" x="8413750" y="3778250"/>
          <p14:tracePt t="192685" x="8420100" y="3771900"/>
          <p14:tracePt t="192706" x="8407400" y="3771900"/>
          <p14:tracePt t="192729" x="8375650" y="3784600"/>
          <p14:tracePt t="192757" x="8388350" y="3803650"/>
          <p14:tracePt t="192783" x="8464550" y="3816350"/>
          <p14:tracePt t="192824" x="8553450" y="3822700"/>
          <p14:tracePt t="192844" x="8559800" y="3822700"/>
          <p14:tracePt t="193091" x="8572500" y="3822700"/>
          <p14:tracePt t="193112" x="8648700" y="3816350"/>
          <p14:tracePt t="193152" x="8731250" y="3810000"/>
          <p14:tracePt t="193210" x="8750300" y="3810000"/>
          <p14:tracePt t="193234" x="8832850" y="3816350"/>
          <p14:tracePt t="193274" x="8959850" y="3822700"/>
          <p14:tracePt t="193294" x="8985250" y="3822700"/>
          <p14:tracePt t="193323" x="9017000" y="3816350"/>
          <p14:tracePt t="193365" x="9207500" y="3797300"/>
          <p14:tracePt t="193385" x="9442450" y="3759200"/>
          <p14:tracePt t="193428" x="9632950" y="3651250"/>
          <p14:tracePt t="193450" x="9632950" y="3606800"/>
          <p14:tracePt t="193491" x="9588500" y="3536950"/>
          <p14:tracePt t="193513" x="9582150" y="3511550"/>
          <p14:tracePt t="193537" x="9582150" y="3486150"/>
          <p14:tracePt t="193558" x="9575800" y="3473450"/>
          <p14:tracePt t="193579" x="9569450" y="3454400"/>
          <p14:tracePt t="193618" x="9518650" y="3409950"/>
          <p14:tracePt t="193639" x="9480550" y="3384550"/>
          <p14:tracePt t="193679" x="9334500" y="3346450"/>
          <p14:tracePt t="193699" x="9264650" y="3340100"/>
          <p14:tracePt t="193721" x="9245600" y="3340100"/>
          <p14:tracePt t="193760" x="9245600" y="3346450"/>
          <p14:tracePt t="193841" x="9245600" y="3352800"/>
          <p14:tracePt t="193897" x="9010650" y="3448050"/>
          <p14:tracePt t="193918" x="8820150" y="3479800"/>
          <p14:tracePt t="193962" x="7874000" y="3409950"/>
          <p14:tracePt t="193982" x="7575550" y="3352800"/>
          <p14:tracePt t="194024" x="6769100" y="3257550"/>
          <p14:tracePt t="194045" x="6457950" y="3251200"/>
          <p14:tracePt t="194087" x="5410200" y="3194050"/>
          <p14:tracePt t="194108" x="4876800" y="3130550"/>
          <p14:tracePt t="194129" x="4552950" y="3041650"/>
          <p14:tracePt t="194149" x="4483100" y="3003550"/>
          <p14:tracePt t="194169" x="4476750" y="2990850"/>
          <p14:tracePt t="194190" x="4470400" y="2990850"/>
          <p14:tracePt t="194230" x="4260850" y="3098800"/>
          <p14:tracePt t="194252" x="4051300" y="3136900"/>
          <p14:tracePt t="194294" x="3594100" y="3149600"/>
          <p14:tracePt t="194314" x="3575050" y="3143250"/>
          <p14:tracePt t="194356" x="3517900" y="3143250"/>
          <p14:tracePt t="194376" x="3371850" y="3143250"/>
          <p14:tracePt t="194414" x="3028950" y="3143250"/>
          <p14:tracePt t="194436" x="2838450" y="3143250"/>
          <p14:tracePt t="194474" x="2768600" y="3124200"/>
          <p14:tracePt t="194501" x="2768600" y="3117850"/>
          <p14:tracePt t="194522" x="2762250" y="3117850"/>
          <p14:tracePt t="194565" x="2432050" y="3136900"/>
          <p14:tracePt t="194585" x="2298700" y="3136900"/>
          <p14:tracePt t="194626" x="2171700" y="3117850"/>
          <p14:tracePt t="194645" x="2178050" y="3105150"/>
          <p14:tracePt t="194684" x="2171700" y="3105150"/>
          <p14:tracePt t="194706" x="2146300" y="3111500"/>
          <p14:tracePt t="194748" x="2095500" y="3130550"/>
          <p14:tracePt t="194771" x="2095500" y="3136900"/>
          <p14:tracePt t="194811" x="2101850" y="3149600"/>
          <p14:tracePt t="194831" x="2082800" y="3168650"/>
          <p14:tracePt t="194872" x="2025650" y="3200400"/>
          <p14:tracePt t="194891" x="2019300" y="3200400"/>
          <p14:tracePt t="194950" x="2000250" y="3219450"/>
          <p14:tracePt t="194971" x="1993900" y="3232150"/>
          <p14:tracePt t="194992" x="1974850" y="3244850"/>
          <p14:tracePt t="195031" x="1974850" y="3263900"/>
          <p14:tracePt t="195052" x="1962150" y="3282950"/>
          <p14:tracePt t="195077" x="1905000" y="3352800"/>
          <p14:tracePt t="195098" x="1873250" y="3390900"/>
          <p14:tracePt t="195120" x="1854200" y="3422650"/>
          <p14:tracePt t="195160" x="1854200" y="3454400"/>
          <p14:tracePt t="195181" x="1860550" y="3479800"/>
          <p14:tracePt t="195223" x="1866900" y="3517900"/>
          <p14:tracePt t="195243" x="1866900" y="3524250"/>
          <p14:tracePt t="195283" x="1879600" y="3536950"/>
          <p14:tracePt t="195304" x="2000250" y="3575050"/>
          <p14:tracePt t="195356" x="2298700" y="3695700"/>
          <p14:tracePt t="195378" x="2374900" y="3727450"/>
          <p14:tracePt t="195420" x="2552700" y="3740150"/>
          <p14:tracePt t="195441" x="2692400" y="3733800"/>
          <p14:tracePt t="195482" x="2876550" y="3733800"/>
          <p14:tracePt t="195504" x="2908300" y="3733800"/>
          <p14:tracePt t="195544" x="2921000" y="3733800"/>
          <p14:tracePt t="195565" x="2933700" y="3733800"/>
          <p14:tracePt t="195586" x="2946400" y="3733800"/>
          <p14:tracePt t="195608" x="2965450" y="3727450"/>
          <p14:tracePt t="195633" x="2971800" y="3727450"/>
          <p14:tracePt t="195673" x="2978150" y="3721100"/>
          <p14:tracePt t="195695" x="2990850" y="3721100"/>
          <p14:tracePt t="195715" x="3003550" y="3708400"/>
          <p14:tracePt t="195756" x="3136900" y="3702050"/>
          <p14:tracePt t="195776" x="3213100" y="3702050"/>
          <p14:tracePt t="195816" x="3257550" y="3695700"/>
          <p14:tracePt t="195838" x="3257550" y="3676650"/>
          <p14:tracePt t="195880" x="3238500" y="3606800"/>
          <p14:tracePt t="195902" x="3238500" y="3556000"/>
          <p14:tracePt t="195944" x="3225800" y="3473450"/>
          <p14:tracePt t="195964" x="3194050" y="3416300"/>
          <p14:tracePt t="195986" x="3136900" y="3333750"/>
          <p14:tracePt t="196007" x="3079750" y="3282950"/>
          <p14:tracePt t="196033" x="3041650" y="3244850"/>
          <p14:tracePt t="196073" x="2971800" y="3200400"/>
          <p14:tracePt t="196094" x="2857500" y="3187700"/>
          <p14:tracePt t="196114" x="2736850" y="3181350"/>
          <p14:tracePt t="196156" x="2260600" y="3130550"/>
          <p14:tracePt t="196177" x="2159000" y="3117850"/>
          <p14:tracePt t="196221" x="2057400" y="3098800"/>
          <p14:tracePt t="196243" x="2057400" y="3105150"/>
          <p14:tracePt t="196282" x="2044700" y="3130550"/>
          <p14:tracePt t="196303" x="2038350" y="3136900"/>
          <p14:tracePt t="196347" x="2038350" y="3162300"/>
          <p14:tracePt t="196367" x="2038350" y="3181350"/>
          <p14:tracePt t="196408" x="2012950" y="3251200"/>
          <p14:tracePt t="196429" x="1993900" y="3282950"/>
          <p14:tracePt t="196469" x="1987550" y="3302000"/>
          <p14:tracePt t="196491" x="2000250" y="3321050"/>
          <p14:tracePt t="196516" x="2025650" y="3390900"/>
          <p14:tracePt t="196559" x="2019300" y="3479800"/>
          <p14:tracePt t="196580" x="2012950" y="3492500"/>
          <p14:tracePt t="196620" x="2006600" y="3492500"/>
          <p14:tracePt t="196687" x="2006600" y="3505200"/>
          <p14:tracePt t="196713" x="1993900" y="3511550"/>
          <p14:tracePt t="196756" x="2000250" y="3505200"/>
          <p14:tracePt t="201093" x="2006600" y="3505200"/>
          <p14:tracePt t="201113" x="2089150" y="3498850"/>
          <p14:tracePt t="201154" x="2794000" y="3479800"/>
          <p14:tracePt t="201175" x="3181350" y="3549650"/>
          <p14:tracePt t="201218" x="4057650" y="3778250"/>
          <p14:tracePt t="201239" x="4781550" y="3962400"/>
          <p14:tracePt t="201281" x="5854700" y="4178300"/>
          <p14:tracePt t="201302" x="6578600" y="4286250"/>
          <p14:tracePt t="201324" x="7061200" y="4356100"/>
          <p14:tracePt t="201367" x="8058150" y="4521200"/>
          <p14:tracePt t="201388" x="8210550" y="4540250"/>
          <p14:tracePt t="201430" x="8832850" y="4616450"/>
          <p14:tracePt t="201452" x="9061450" y="4660900"/>
          <p14:tracePt t="201494" x="9334500" y="4692650"/>
          <p14:tracePt t="201515" x="9359900" y="4692650"/>
          <p14:tracePt t="201556" x="9601200" y="4692650"/>
          <p14:tracePt t="201579" x="9874250" y="4667250"/>
          <p14:tracePt t="201621" x="10058400" y="4546600"/>
          <p14:tracePt t="201641" x="10077450" y="4451350"/>
          <p14:tracePt t="201684" x="9988550" y="4178300"/>
          <p14:tracePt t="201704" x="9937750" y="3962400"/>
          <p14:tracePt t="201725" x="9880600" y="3784600"/>
          <p14:tracePt t="201766" x="9721850" y="3492500"/>
          <p14:tracePt t="201789" x="9607550" y="3403600"/>
          <p14:tracePt t="201835" x="9417050" y="3371850"/>
          <p14:tracePt t="201858" x="9347200" y="3365500"/>
          <p14:tracePt t="201879" x="9239250" y="3340100"/>
          <p14:tracePt t="201900" x="9112250" y="3308350"/>
          <p14:tracePt t="201923" x="8953500" y="3270250"/>
          <p14:tracePt t="201944" x="8864600" y="3257550"/>
          <p14:tracePt t="201966" x="8699500" y="3219450"/>
          <p14:tracePt t="202009" x="8566150" y="3149600"/>
          <p14:tracePt t="202030" x="8496300" y="3105150"/>
          <p14:tracePt t="202071" x="8388350" y="3073400"/>
          <p14:tracePt t="202093" x="8318500" y="3067050"/>
          <p14:tracePt t="202116" x="8312150" y="3073400"/>
          <p14:tracePt t="202239" x="8305800" y="3060700"/>
          <p14:tracePt t="202290" x="8299450" y="3041650"/>
          <p14:tracePt t="202312" x="8255000" y="3022600"/>
          <p14:tracePt t="202355" x="8134350" y="3009900"/>
          <p14:tracePt t="202376" x="8077200" y="3009900"/>
          <p14:tracePt t="202420" x="8013700" y="3016250"/>
          <p14:tracePt t="202442" x="7988300" y="3016250"/>
          <p14:tracePt t="205789" x="7981950" y="3016250"/>
          <p14:tracePt t="205839" x="7912100" y="3054350"/>
          <p14:tracePt t="205881" x="7899400" y="3060700"/>
          <p14:tracePt t="205902" x="7804150" y="3086100"/>
          <p14:tracePt t="205944" x="7340600" y="3086100"/>
          <p14:tracePt t="205965" x="7035800" y="3079750"/>
          <p14:tracePt t="206007" x="6800850" y="3079750"/>
          <p14:tracePt t="206031" x="6724650" y="3098800"/>
          <p14:tracePt t="206073" x="6394450" y="3117850"/>
          <p14:tracePt t="206096" x="6121400" y="3124200"/>
          <p14:tracePt t="206118" x="5924550" y="3130550"/>
          <p14:tracePt t="206161" x="5721350" y="3187700"/>
          <p14:tracePt t="206183" x="5486400" y="3282950"/>
          <p14:tracePt t="206226" x="4940300" y="3409950"/>
          <p14:tracePt t="206247" x="4730750" y="3441700"/>
          <p14:tracePt t="206291" x="4502150" y="3543300"/>
          <p14:tracePt t="206313" x="4254500" y="3594100"/>
          <p14:tracePt t="206358" x="3752850" y="3657600"/>
          <p14:tracePt t="206380" x="3708400" y="3663950"/>
          <p14:tracePt t="206426" x="3644900" y="3746500"/>
          <p14:tracePt t="206450" x="3536950" y="3816350"/>
          <p14:tracePt t="206473" x="3422650" y="3886200"/>
          <p14:tracePt t="206498" x="3384550" y="3937000"/>
          <p14:tracePt t="206520" x="3359150" y="3981450"/>
          <p14:tracePt t="206563" x="3295650" y="4102100"/>
          <p14:tracePt t="206587" x="3276600" y="4140200"/>
          <p14:tracePt t="206630" x="3244850" y="4165600"/>
          <p14:tracePt t="206651" x="3213100" y="4191000"/>
          <p14:tracePt t="206694" x="3194050" y="4197350"/>
          <p14:tracePt t="206921" x="3187700" y="4197350"/>
          <p14:tracePt t="206978" x="3098800" y="4178300"/>
          <p14:tracePt t="207037" x="3092450" y="4171950"/>
          <p14:tracePt t="207092" x="2990850" y="4184650"/>
          <p14:tracePt t="207116" x="2965450" y="4191000"/>
          <p14:tracePt t="207959" x="2959100" y="4191000"/>
          <p14:tracePt t="207981" x="2819400" y="4191000"/>
          <p14:tracePt t="208027" x="2406650" y="4076700"/>
          <p14:tracePt t="208071" x="2374900" y="3968750"/>
          <p14:tracePt t="208093" x="2482850" y="3962400"/>
          <p14:tracePt t="208116" x="2647950" y="4000500"/>
          <p14:tracePt t="208139" x="2711450" y="4038600"/>
          <p14:tracePt t="208161" x="2711450" y="4044950"/>
          <p14:tracePt t="208356" x="2667000" y="4044950"/>
          <p14:tracePt t="208378" x="2667000" y="4038600"/>
          <p14:tracePt t="208421" x="2667000" y="4032250"/>
          <p14:tracePt t="208442" x="2654300" y="4032250"/>
          <p14:tracePt t="208485" x="2628900" y="3981450"/>
          <p14:tracePt t="208507" x="2660650" y="3956050"/>
          <p14:tracePt t="208551" x="2705100" y="3867150"/>
          <p14:tracePt t="208573" x="2673350" y="3841750"/>
          <p14:tracePt t="208617" x="2540000" y="3778250"/>
          <p14:tracePt t="208639" x="2520950" y="3746500"/>
          <p14:tracePt t="208681" x="2508250" y="3689350"/>
          <p14:tracePt t="208704" x="2482850" y="3651250"/>
          <p14:tracePt t="208748" x="2362200" y="3581400"/>
          <p14:tracePt t="208770" x="2317750" y="3562350"/>
          <p14:tracePt t="208813" x="2298700" y="3549650"/>
          <p14:tracePt t="208834" x="2279650" y="3549650"/>
          <p14:tracePt t="208877" x="2139950" y="3543300"/>
          <p14:tracePt t="208901" x="2063750" y="3536950"/>
          <p14:tracePt t="208945" x="2006600" y="3536950"/>
          <p14:tracePt t="208965" x="1949450" y="3549650"/>
          <p14:tracePt t="208988" x="1790700" y="3575050"/>
          <p14:tracePt t="209028" x="1625600" y="3625850"/>
          <p14:tracePt t="209049" x="1619250" y="3638550"/>
          <p14:tracePt t="209091" x="1644650" y="3708400"/>
          <p14:tracePt t="209115" x="1670050" y="3790950"/>
          <p14:tracePt t="209160" x="1822450" y="4000500"/>
          <p14:tracePt t="209183" x="1924050" y="4070350"/>
          <p14:tracePt t="209226" x="2076450" y="4121150"/>
          <p14:tracePt t="209248" x="2152650" y="4114800"/>
          <p14:tracePt t="209290" x="2184400" y="4095750"/>
          <p14:tracePt t="209313" x="2190750" y="4095750"/>
          <p14:tracePt t="209336" x="2209800" y="4095750"/>
          <p14:tracePt t="209358" x="2247900" y="4095750"/>
          <p14:tracePt t="209380" x="2305050" y="4083050"/>
          <p14:tracePt t="209405" x="2368550" y="4057650"/>
          <p14:tracePt t="209429" x="2413000" y="4025900"/>
          <p14:tracePt t="209453" x="2457450" y="3981450"/>
          <p14:tracePt t="209497" x="2520950" y="3860800"/>
          <p14:tracePt t="209520" x="2533650" y="3790950"/>
          <p14:tracePt t="209562" x="2540000" y="3714750"/>
          <p14:tracePt t="209583" x="2527300" y="3702050"/>
          <p14:tracePt t="209625" x="2501900" y="3676650"/>
          <p14:tracePt t="209672" x="2438400" y="3619500"/>
          <p14:tracePt t="209695" x="2387600" y="3594100"/>
          <p14:tracePt t="209737" x="2362200" y="3587750"/>
          <p14:tracePt t="209763" x="2355850" y="3587750"/>
          <p14:tracePt t="209789" x="2305050" y="3594100"/>
          <p14:tracePt t="209831" x="2171700" y="3625850"/>
          <p14:tracePt t="209854" x="2101850" y="3638550"/>
          <p14:tracePt t="209897" x="2057400" y="3651250"/>
          <p14:tracePt t="209920" x="2044700" y="3670300"/>
          <p14:tracePt t="209964" x="1993900" y="3727450"/>
          <p14:tracePt t="209988" x="1987550" y="3746500"/>
          <p14:tracePt t="210011" x="1981200" y="3765550"/>
          <p14:tracePt t="210035" x="1981200" y="3784600"/>
          <p14:tracePt t="210079" x="1993900" y="3867150"/>
          <p14:tracePt t="210102" x="2006600" y="3898900"/>
          <p14:tracePt t="210144" x="2044700" y="3930650"/>
          <p14:tracePt t="210167" x="2082800" y="3949700"/>
          <p14:tracePt t="210190" x="2139950" y="3956050"/>
          <p14:tracePt t="210232" x="2235200" y="3962400"/>
          <p14:tracePt t="210255" x="2273300" y="3956050"/>
          <p14:tracePt t="210298" x="2292350" y="3956050"/>
          <p14:tracePt t="210342" x="2298700" y="3956050"/>
          <p14:tracePt t="210366" x="2311400" y="3956050"/>
          <p14:tracePt t="210409" x="2324100" y="3956050"/>
          <p14:tracePt t="210502" x="2330450" y="3956050"/>
          <p14:tracePt t="210562" x="2336800" y="3956050"/>
          <p14:tracePt t="210584" x="2336800" y="3949700"/>
          <p14:tracePt t="211044" x="2343150" y="3943350"/>
          <p14:tracePt t="211109" x="2343150" y="3937000"/>
          <p14:tracePt t="211154" x="2374900" y="3917950"/>
          <p14:tracePt t="211175" x="2387600" y="3892550"/>
          <p14:tracePt t="211221" x="2406650" y="3854450"/>
          <p14:tracePt t="211244" x="2406650" y="3848100"/>
          <p14:tracePt t="211266" x="2413000" y="3848100"/>
          <p14:tracePt t="211343" x="2413000" y="3854450"/>
          <p14:tracePt t="211367" x="2413000" y="3860800"/>
          <p14:tracePt t="211415" x="2406650" y="3867150"/>
          <p14:tracePt t="211452" x="2406650" y="3873500"/>
          <p14:tracePt t="211496" x="2406650" y="3879850"/>
          <p14:tracePt t="211521" x="2400300" y="3886200"/>
          <p14:tracePt t="211549" x="2387600" y="3892550"/>
          <p14:tracePt t="211576" x="2381250" y="3905250"/>
          <p14:tracePt t="211620" x="2355850" y="3930650"/>
          <p14:tracePt t="211644" x="2349500" y="3937000"/>
          <p14:tracePt t="211666" x="2336800" y="3943350"/>
          <p14:tracePt t="211688" x="2330450" y="3949700"/>
          <p14:tracePt t="211710" x="2324100" y="3949700"/>
          <p14:tracePt t="211754" x="2368550" y="3968750"/>
          <p14:tracePt t="211777" x="2419350" y="3981450"/>
          <p14:tracePt t="211820" x="2514600" y="3981450"/>
          <p14:tracePt t="211842" x="2603500" y="3968750"/>
          <p14:tracePt t="211886" x="2774950" y="3949700"/>
          <p14:tracePt t="211908" x="2927350" y="3943350"/>
          <p14:tracePt t="211957" x="3263900" y="3937000"/>
          <p14:tracePt t="211980" x="3498850" y="3937000"/>
          <p14:tracePt t="212023" x="4025900" y="3905250"/>
          <p14:tracePt t="212045" x="4298950" y="3898900"/>
          <p14:tracePt t="212088" x="4495800" y="3898900"/>
          <p14:tracePt t="212113" x="4527550" y="3898900"/>
          <p14:tracePt t="212138" x="4546600" y="3898900"/>
          <p14:tracePt t="212364" x="4552950" y="3905250"/>
          <p14:tracePt t="212391" x="4584700" y="3924300"/>
          <p14:tracePt t="212413" x="4603750" y="3943350"/>
          <p14:tracePt t="212436" x="4616450" y="3956050"/>
          <p14:tracePt t="212479" x="4629150" y="3975100"/>
          <p14:tracePt t="212501" x="4635500" y="3981450"/>
          <p14:tracePt t="212544" x="4648200" y="4000500"/>
          <p14:tracePt t="212569" x="4660900" y="4019550"/>
          <p14:tracePt t="212616" x="4660900" y="4025900"/>
          <p14:tracePt t="212690" x="4667250" y="4025900"/>
          <p14:tracePt t="212716" x="4673600" y="4025900"/>
          <p14:tracePt t="212763" x="4686300" y="4025900"/>
          <p14:tracePt t="212785" x="4692650" y="4025900"/>
          <p14:tracePt t="212891" x="4705350" y="4044950"/>
          <p14:tracePt t="212942" x="4730750" y="4057650"/>
          <p14:tracePt t="212966" x="4756150" y="4044950"/>
          <p14:tracePt t="212990" x="4806950" y="4000500"/>
          <p14:tracePt t="213034" x="4851400" y="3956050"/>
          <p14:tracePt t="213059" x="4857750" y="3956050"/>
          <p14:tracePt t="213082" x="4857750" y="3962400"/>
          <p14:tracePt t="213106" x="4864100" y="3981450"/>
          <p14:tracePt t="213152" x="4864100" y="4006850"/>
          <p14:tracePt t="213175" x="4864100" y="4019550"/>
          <p14:tracePt t="213222" x="4857750" y="4051300"/>
          <p14:tracePt t="213243" x="4845050" y="4076700"/>
          <p14:tracePt t="213287" x="4845050" y="4089400"/>
          <p14:tracePt t="213335" x="4851400" y="4089400"/>
          <p14:tracePt t="213358" x="4864100" y="4089400"/>
          <p14:tracePt t="213380" x="4870450" y="4083050"/>
          <p14:tracePt t="213426" x="4883150" y="4076700"/>
          <p14:tracePt t="213500" x="4883150" y="4070350"/>
          <p14:tracePt t="213558" x="4895850" y="4064000"/>
          <p14:tracePt t="213581" x="4914900" y="4044950"/>
          <p14:tracePt t="213626" x="4965700" y="3987800"/>
          <p14:tracePt t="213649" x="4978400" y="3968750"/>
          <p14:tracePt t="213671" x="4984750" y="3956050"/>
          <p14:tracePt t="213984" x="4984750" y="3962400"/>
          <p14:tracePt t="214039" x="4953000" y="3981450"/>
          <p14:tracePt t="214087" x="4940300" y="4000500"/>
          <p14:tracePt t="214109" x="4933950" y="4000500"/>
          <p14:tracePt t="214247" x="4933950" y="4006850"/>
          <p14:tracePt t="214293" x="4927600" y="4013200"/>
          <p14:tracePt t="214316" x="4927600" y="4019550"/>
          <p14:tracePt t="214366" x="4921250" y="4019550"/>
          <p14:tracePt t="214409" x="4914900" y="4019550"/>
          <p14:tracePt t="214436" x="4921250" y="4019550"/>
          <p14:tracePt t="214488" x="5022850" y="3994150"/>
          <p14:tracePt t="214510" x="5054600" y="3981450"/>
          <p14:tracePt t="214556" x="5080000" y="3968750"/>
          <p14:tracePt t="214578" x="5086350" y="3968750"/>
          <p14:tracePt t="214626" x="5130800" y="3962400"/>
          <p14:tracePt t="214649" x="5168900" y="3956050"/>
          <p14:tracePt t="214695" x="5257800" y="3949700"/>
          <p14:tracePt t="214717" x="5295900" y="3949700"/>
          <p14:tracePt t="214764" x="5441950" y="3975100"/>
          <p14:tracePt t="214819" x="5530850" y="3975100"/>
          <p14:tracePt t="214841" x="5537200" y="3975100"/>
          <p14:tracePt t="214890" x="5543550" y="3975100"/>
          <p14:tracePt t="214911" x="5549900" y="3975100"/>
          <p14:tracePt t="214954" x="5556250" y="3975100"/>
          <p14:tracePt t="215017" x="5588000" y="3968750"/>
          <p14:tracePt t="215041" x="5683250" y="3956050"/>
          <p14:tracePt t="215089" x="5943600" y="3924300"/>
          <p14:tracePt t="215111" x="6032500" y="3924300"/>
          <p14:tracePt t="215154" x="6121400" y="3949700"/>
          <p14:tracePt t="215177" x="6127750" y="3956050"/>
          <p14:tracePt t="215240" x="6134100" y="3956050"/>
          <p14:tracePt t="215295" x="6140450" y="3949700"/>
          <p14:tracePt t="215578" x="6146800" y="3949700"/>
          <p14:tracePt t="215628" x="6292850" y="3937000"/>
          <p14:tracePt t="215674" x="6375400" y="3911600"/>
          <p14:tracePt t="215901" x="6381750" y="3898900"/>
          <p14:tracePt t="215946" x="6388100" y="3892550"/>
          <p14:tracePt t="215971" x="6394450" y="3892550"/>
          <p14:tracePt t="216017" x="6457950" y="3873500"/>
          <p14:tracePt t="216041" x="6591300" y="3854450"/>
          <p14:tracePt t="216087" x="6654800" y="3841750"/>
          <p14:tracePt t="216137" x="6661150" y="3841750"/>
          <p14:tracePt t="216159" x="6667500" y="3848100"/>
          <p14:tracePt t="216182" x="6692900" y="3854450"/>
          <p14:tracePt t="216229" x="6737350" y="3873500"/>
          <p14:tracePt t="216253" x="6807200" y="3905250"/>
          <p14:tracePt t="216299" x="7080250" y="3930650"/>
          <p14:tracePt t="216346" x="7207250" y="3917950"/>
          <p14:tracePt t="216419" x="7207250" y="3924300"/>
          <p14:tracePt t="216449" x="7207250" y="3930650"/>
          <p14:tracePt t="216557" x="7213600" y="3930650"/>
          <p14:tracePt t="216582" x="7226300" y="3930650"/>
          <p14:tracePt t="216626" x="7245350" y="3930650"/>
          <p14:tracePt t="216649" x="7264400" y="3930650"/>
          <p14:tracePt t="216696" x="7423150" y="3937000"/>
          <p14:tracePt t="216718" x="7461250" y="3924300"/>
          <p14:tracePt t="216761" x="7473950" y="3917950"/>
          <p14:tracePt t="216810" x="7423150" y="3937000"/>
          <p14:tracePt t="216834" x="7423150" y="3956050"/>
          <p14:tracePt t="216878" x="7454900" y="3943350"/>
          <p14:tracePt t="216900" x="7467600" y="3924300"/>
          <p14:tracePt t="216947" x="7448550" y="3911600"/>
          <p14:tracePt t="216971" x="7423150" y="3917950"/>
          <p14:tracePt t="216995" x="7423150" y="3924300"/>
          <p14:tracePt t="217017" x="7429500" y="3924300"/>
          <p14:tracePt t="217044" x="7435850" y="3911600"/>
          <p14:tracePt t="217095" x="7429500" y="3905250"/>
          <p14:tracePt t="217119" x="7404100" y="3905250"/>
          <p14:tracePt t="217163" x="7353300" y="3924300"/>
          <p14:tracePt t="217211" x="7277100" y="3956050"/>
          <p14:tracePt t="217234" x="7188200" y="3968750"/>
          <p14:tracePt t="217284" x="6915150" y="3987800"/>
          <p14:tracePt t="217307" x="6883400" y="3994150"/>
          <p14:tracePt t="217357" x="6718300" y="4044950"/>
          <p14:tracePt t="217382" x="6559550" y="4070350"/>
          <p14:tracePt t="217431" x="6089650" y="4095750"/>
          <p14:tracePt t="217454" x="5924550" y="4095750"/>
          <p14:tracePt t="217499" x="5683250" y="4095750"/>
          <p14:tracePt t="217523" x="5403850" y="4083050"/>
          <p14:tracePt t="217548" x="5041900" y="4057650"/>
          <p14:tracePt t="217572" x="4768850" y="4032250"/>
          <p14:tracePt t="217617" x="4565650" y="4025900"/>
          <p14:tracePt t="217685" x="4572000" y="4025900"/>
          <p14:tracePt t="217738" x="4654550" y="4025900"/>
          <p14:tracePt t="217761" x="4679950" y="4025900"/>
          <p14:tracePt t="217784" x="4711700" y="4032250"/>
          <p14:tracePt t="217837" x="4737100" y="4032250"/>
          <p14:tracePt t="217885" x="4813300" y="4070350"/>
          <p14:tracePt t="217909" x="4857750" y="4095750"/>
          <p14:tracePt t="217958" x="4883150" y="4121150"/>
          <p14:tracePt t="218010" x="4889500" y="4121150"/>
          <p14:tracePt t="218034" x="4889500" y="4127500"/>
          <p14:tracePt t="218237" x="4933950" y="4133850"/>
          <p14:tracePt t="218287" x="5073650" y="4127500"/>
          <p14:tracePt t="218313" x="5099050" y="4127500"/>
          <p14:tracePt t="218906" x="5099050" y="4121150"/>
          <p14:tracePt t="218956" x="5099050" y="4108450"/>
          <p14:tracePt t="218979" x="5099050" y="4095750"/>
          <p14:tracePt t="219034" x="5099050" y="4076700"/>
          <p14:tracePt t="219058" x="5099050" y="4070350"/>
          <p14:tracePt t="219084" x="5099050" y="4064000"/>
          <p14:tracePt t="219106" x="5118100" y="4051300"/>
          <p14:tracePt t="219157" x="5143500" y="4013200"/>
          <p14:tracePt t="219184" x="5143500" y="4000500"/>
          <p14:tracePt t="219231" x="5162550" y="4000500"/>
          <p14:tracePt t="219276" x="5168900" y="4006850"/>
          <p14:tracePt t="219299" x="5175250" y="4019550"/>
          <p14:tracePt t="219325" x="5187950" y="4057650"/>
          <p14:tracePt t="219348" x="5200650" y="4089400"/>
          <p14:tracePt t="219371" x="5207000" y="4102100"/>
          <p14:tracePt t="219415" x="5213350" y="4108450"/>
          <p14:tracePt t="219454" x="5213350" y="4114800"/>
          <p14:tracePt t="219498" x="5219700" y="4114800"/>
          <p14:tracePt t="219522" x="5219700" y="4121150"/>
          <p14:tracePt t="219628" x="5226050" y="4121150"/>
          <p14:tracePt t="220029" x="5232400" y="4108450"/>
          <p14:tracePt t="220085" x="5232400" y="4102100"/>
          <p14:tracePt t="220452" x="5238750" y="4095750"/>
          <p14:tracePt t="220495" x="5251450" y="4089400"/>
          <p14:tracePt t="220546" x="5251450" y="4083050"/>
          <p14:tracePt t="220650" x="5245100" y="4083050"/>
          <p14:tracePt t="220704" x="5232400" y="4076700"/>
          <p14:tracePt t="222769" x="5207000" y="4076700"/>
          <p14:tracePt t="222817" x="4908550" y="4070350"/>
          <p14:tracePt t="222839" x="4838700" y="4070350"/>
          <p14:tracePt t="222865" x="4826000" y="4083050"/>
          <p14:tracePt t="222888" x="4705350" y="4146550"/>
          <p14:tracePt t="222914" x="4470400" y="4191000"/>
          <p14:tracePt t="222938" x="4171950" y="4229100"/>
          <p14:tracePt t="222970" x="3841750" y="4286250"/>
          <p14:tracePt t="223020" x="3371850" y="4267200"/>
          <p14:tracePt t="223044" x="3098800" y="4229100"/>
          <p14:tracePt t="223090" x="2686050" y="4203700"/>
          <p14:tracePt t="223115" x="2368550" y="4203700"/>
          <p14:tracePt t="223160" x="1930400" y="4267200"/>
          <p14:tracePt t="223184" x="1828800" y="4286250"/>
          <p14:tracePt t="223229" x="1752600" y="4324350"/>
          <p14:tracePt t="223275" x="1447800" y="4368800"/>
          <p14:tracePt t="223302" x="1263650" y="4375150"/>
          <p14:tracePt t="223350" x="1238250" y="4375150"/>
          <p14:tracePt t="223373" x="1193800" y="4394200"/>
          <p14:tracePt t="223421" x="984250" y="4394200"/>
          <p14:tracePt t="223444" x="952500" y="4394200"/>
          <p14:tracePt t="223489" x="990600" y="4356100"/>
          <p14:tracePt t="223514" x="1003300" y="4356100"/>
          <p14:tracePt t="223561" x="857250" y="4394200"/>
          <p14:tracePt t="223614" x="812800" y="4394200"/>
          <p14:tracePt t="223639" x="939800" y="4413250"/>
          <p14:tracePt t="223689" x="1022350" y="4489450"/>
          <p14:tracePt t="223713" x="1022350" y="4502150"/>
          <p14:tracePt t="223778" x="1022350" y="4508500"/>
          <p14:tracePt t="223857" x="1022350" y="4540250"/>
          <p14:tracePt t="225583" x="1035050" y="4540250"/>
          <p14:tracePt t="225642" x="1257300" y="4559300"/>
          <p14:tracePt t="225693" x="1276350" y="4559300"/>
          <p14:tracePt t="225852" x="1282700" y="4565650"/>
          <p14:tracePt t="225919" x="1689100" y="4686300"/>
          <p14:tracePt t="225969" x="1708150" y="4699000"/>
          <p14:tracePt t="226019" x="1835150" y="4686300"/>
          <p14:tracePt t="226043" x="2101850" y="4711700"/>
          <p14:tracePt t="226091" x="2508250" y="4794250"/>
          <p14:tracePt t="226138" x="2540000" y="4800600"/>
          <p14:tracePt t="226163" x="2559050" y="4781550"/>
          <p14:tracePt t="226187" x="2660650" y="4749800"/>
          <p14:tracePt t="226233" x="3016250" y="4737100"/>
          <p14:tracePt t="226258" x="3067050" y="4718050"/>
          <p14:tracePt t="226282" x="3086100" y="4699000"/>
          <p14:tracePt t="226309" x="3105150" y="4648200"/>
          <p14:tracePt t="226355" x="3136900" y="4565650"/>
          <p14:tracePt t="226381" x="3168650" y="4514850"/>
          <p14:tracePt t="226432" x="3143250" y="4413250"/>
          <p14:tracePt t="226485" x="3117850" y="4337050"/>
          <p14:tracePt t="226510" x="3098800" y="4298950"/>
          <p14:tracePt t="226534" x="3028950" y="4260850"/>
          <p14:tracePt t="226560" x="2959100" y="4241800"/>
          <p14:tracePt t="226585" x="2914650" y="4229100"/>
          <p14:tracePt t="226632" x="2863850" y="4191000"/>
          <p14:tracePt t="226655" x="2819400" y="4171950"/>
          <p14:tracePt t="226681" x="2667000" y="4133850"/>
          <p14:tracePt t="226706" x="2533650" y="4108450"/>
          <p14:tracePt t="226751" x="2413000" y="4083050"/>
          <p14:tracePt t="226775" x="2393950" y="4076700"/>
          <p14:tracePt t="226801" x="2292350" y="4076700"/>
          <p14:tracePt t="226827" x="2178050" y="4089400"/>
          <p14:tracePt t="226851" x="2095500" y="4095750"/>
          <p14:tracePt t="226877" x="2038350" y="4114800"/>
          <p14:tracePt t="226901" x="2006600" y="4140200"/>
          <p14:tracePt t="226948" x="1936750" y="4203700"/>
          <p14:tracePt t="226972" x="1917700" y="4241800"/>
          <p14:tracePt t="227019" x="1898650" y="4305300"/>
          <p14:tracePt t="227044" x="1866900" y="4362450"/>
          <p14:tracePt t="227091" x="1828800" y="4470400"/>
          <p14:tracePt t="227115" x="1860550" y="4533900"/>
          <p14:tracePt t="227171" x="2000250" y="4641850"/>
          <p14:tracePt t="227222" x="2159000" y="4711700"/>
          <p14:tracePt t="227247" x="2317750" y="4743450"/>
          <p14:tracePt t="227296" x="2736850" y="4781550"/>
          <p14:tracePt t="227344" x="3079750" y="4737100"/>
          <p14:tracePt t="227369" x="3162300" y="4648200"/>
          <p14:tracePt t="227423" x="3270250" y="4362450"/>
          <p14:tracePt t="227448" x="3270250" y="4203700"/>
          <p14:tracePt t="227512" x="3244850" y="3829050"/>
          <p14:tracePt t="227561" x="3155950" y="3790950"/>
          <p14:tracePt t="227585" x="2990850" y="3803650"/>
          <p14:tracePt t="227609" x="2794000" y="3790950"/>
          <p14:tracePt t="227634" x="2654300" y="3765550"/>
          <p14:tracePt t="227683" x="2476500" y="3778250"/>
          <p14:tracePt t="227707" x="2362200" y="3854450"/>
          <p14:tracePt t="227756" x="2063750" y="3987800"/>
          <p14:tracePt t="227780" x="1917700" y="4019550"/>
          <p14:tracePt t="227826" x="1860550" y="4102100"/>
          <p14:tracePt t="227852" x="1835150" y="4191000"/>
          <p14:tracePt t="227900" x="1841500" y="4356100"/>
          <p14:tracePt t="227948" x="2019300" y="4438650"/>
          <p14:tracePt t="227973" x="2089150" y="4438650"/>
          <p14:tracePt t="228019" x="2114550" y="4438650"/>
          <p14:tracePt t="228042" x="2120900" y="4438650"/>
          <p14:tracePt t="228087" x="2146300" y="4432300"/>
          <p14:tracePt t="228112" x="2184400" y="4419600"/>
          <p14:tracePt t="228232" x="2197100" y="4400550"/>
          <p14:tracePt t="228255" x="2222500" y="4381500"/>
          <p14:tracePt t="228301" x="2235200" y="4375150"/>
          <p14:tracePt t="228365" x="2241550" y="4375150"/>
          <p14:tracePt t="228414" x="2387600" y="4400550"/>
          <p14:tracePt t="228441" x="2451100" y="4406900"/>
          <p14:tracePt t="228491" x="2508250" y="4406900"/>
          <p14:tracePt t="228539" x="2546350" y="4400550"/>
          <p14:tracePt t="228564" x="2552700" y="4394200"/>
          <p14:tracePt t="228616" x="2552700" y="4387850"/>
          <p14:tracePt t="228691" x="2546350" y="4394200"/>
          <p14:tracePt t="228718" x="2540000" y="4394200"/>
          <p14:tracePt t="228772" x="2527300" y="4406900"/>
          <p14:tracePt t="228819" x="2514600" y="4419600"/>
          <p14:tracePt t="228843" x="2508250" y="4425950"/>
          <p14:tracePt t="228892" x="2501900" y="4432300"/>
          <p14:tracePt t="229357" x="2501900" y="4445000"/>
          <p14:tracePt t="229389" x="2463800" y="4495800"/>
          <p14:tracePt t="229438" x="2324100" y="4622800"/>
          <p14:tracePt t="229486" x="2286000" y="4641850"/>
          <p14:tracePt t="229510" x="2241550" y="4648200"/>
          <p14:tracePt t="229558" x="2038350" y="4654550"/>
          <p14:tracePt t="229583" x="2006600" y="4654550"/>
          <p14:tracePt t="229629" x="2012950" y="4641850"/>
          <p14:tracePt t="229687" x="2019300" y="4641850"/>
          <p14:tracePt t="229740" x="2044700" y="4629150"/>
          <p14:tracePt t="229763" x="2101850" y="4610100"/>
          <p14:tracePt t="229787" x="2190750" y="4597400"/>
          <p14:tracePt t="229838" x="2324100" y="4572000"/>
          <p14:tracePt t="229886" x="2413000" y="4565650"/>
          <p14:tracePt t="229910" x="2425700" y="4584700"/>
          <p14:tracePt t="229956" x="2425700" y="4591050"/>
          <p14:tracePt t="230009" x="2432050" y="4584700"/>
          <p14:tracePt t="230075" x="2432050" y="4591050"/>
          <p14:tracePt t="230099" x="2432050" y="4597400"/>
          <p14:tracePt t="230155" x="2425700" y="4597400"/>
          <p14:tracePt t="230177" x="2419350" y="4597400"/>
          <p14:tracePt t="230227" x="2413000" y="4603750"/>
          <p14:tracePt t="230252" x="2393950" y="4622800"/>
          <p14:tracePt t="230299" x="2374900" y="4648200"/>
          <p14:tracePt t="230505" x="2381250" y="4648200"/>
          <p14:tracePt t="230556" x="2387600" y="4641850"/>
          <p14:tracePt t="230716" x="2393950" y="4641850"/>
          <p14:tracePt t="230780" x="2406650" y="4635500"/>
          <p14:tracePt t="230829" x="2432050" y="4629150"/>
          <p14:tracePt t="230873" x="2451100" y="4622800"/>
          <p14:tracePt t="230899" x="2463800" y="4622800"/>
          <p14:tracePt t="230947" x="2482850" y="4648200"/>
          <p14:tracePt t="230972" x="2470150" y="4673600"/>
          <p14:tracePt t="231020" x="2381250" y="4737100"/>
          <p14:tracePt t="231044" x="2336800" y="4762500"/>
          <p14:tracePt t="231093" x="2260600" y="4794250"/>
          <p14:tracePt t="231116" x="2254250" y="4794250"/>
          <p14:tracePt t="231234" x="2254250" y="4800600"/>
          <p14:tracePt t="231289" x="2336800" y="4883150"/>
          <p14:tracePt t="231339" x="2374900" y="4940300"/>
          <p14:tracePt t="231379" x="2374900" y="4933950"/>
          <p14:tracePt t="231437" x="2355850" y="4876800"/>
          <p14:tracePt t="231491" x="2355850" y="4838700"/>
          <p14:tracePt t="231515" x="2349500" y="4832350"/>
          <p14:tracePt t="231562" x="2330450" y="4813300"/>
          <p14:tracePt t="231691" x="2317750" y="4813300"/>
          <p14:tracePt t="231738" x="2311400" y="4813300"/>
          <p14:tracePt t="231834" x="2343150" y="4800600"/>
          <p14:tracePt t="231925" x="2343150" y="4794250"/>
          <p14:tracePt t="231961" x="2381250" y="4743450"/>
          <p14:tracePt t="232014" x="2489200" y="4730750"/>
          <p14:tracePt t="232040" x="2514600" y="4749800"/>
          <p14:tracePt t="232094" x="2571750" y="4737100"/>
          <p14:tracePt t="232144" x="2654300" y="4705350"/>
          <p14:tracePt t="232167" x="2667000" y="4705350"/>
          <p14:tracePt t="232237" x="2679700" y="4705350"/>
          <p14:tracePt t="232288" x="2889250" y="4743450"/>
          <p14:tracePt t="232314" x="3009900" y="4756150"/>
          <p14:tracePt t="232362" x="3054350" y="4762500"/>
          <p14:tracePt t="232718" x="3060700" y="4762500"/>
          <p14:tracePt t="232773" x="3073400" y="4743450"/>
          <p14:tracePt t="232884" x="3079750" y="4743450"/>
          <p14:tracePt t="232908" x="3086100" y="4730750"/>
          <p14:tracePt t="232968" x="3111500" y="4692650"/>
          <p14:tracePt t="232994" x="3117850" y="4686300"/>
          <p14:tracePt t="233021" x="3124200" y="4679950"/>
          <p14:tracePt t="233358" x="3124200" y="4699000"/>
          <p14:tracePt t="233392" x="3111500" y="4711700"/>
          <p14:tracePt t="233441" x="3098800" y="4724400"/>
          <p14:tracePt t="233630" x="3105150" y="4718050"/>
          <p14:tracePt t="234154" x="3098800" y="4711700"/>
          <p14:tracePt t="234181" x="3098800" y="4705350"/>
          <p14:tracePt t="234232" x="3276600" y="4724400"/>
          <p14:tracePt t="234259" x="3606800" y="4768850"/>
          <p14:tracePt t="234288" x="3911600" y="4794250"/>
          <p14:tracePt t="234319" x="4222750" y="4813300"/>
          <p14:tracePt t="234367" x="4813300" y="4870450"/>
          <p14:tracePt t="234415" x="5372100" y="4914900"/>
          <p14:tracePt t="234439" x="5530850" y="4927600"/>
          <p14:tracePt t="234491" x="5753100" y="4978400"/>
          <p14:tracePt t="234541" x="6229350" y="5092700"/>
          <p14:tracePt t="234567" x="6343650" y="5099050"/>
          <p14:tracePt t="234591" x="6356350" y="5099050"/>
          <p14:tracePt t="234639" x="6451600" y="5054600"/>
          <p14:tracePt t="234690" x="6572250" y="5003800"/>
          <p14:tracePt t="234714" x="6604000" y="4984750"/>
          <p14:tracePt t="234763" x="6762750" y="4940300"/>
          <p14:tracePt t="234812" x="6965950" y="4927600"/>
          <p14:tracePt t="234842" x="6991350" y="4908550"/>
          <p14:tracePt t="234890" x="7054850" y="4851400"/>
          <p14:tracePt t="234940" x="7131050" y="4730750"/>
          <p14:tracePt t="234967" x="7131050" y="4711700"/>
          <p14:tracePt t="235020" x="7137400" y="4699000"/>
          <p14:tracePt t="235046" x="7137400" y="4686300"/>
          <p14:tracePt t="235097" x="7112000" y="4603750"/>
          <p14:tracePt t="235150" x="7073900" y="4572000"/>
          <p14:tracePt t="235178" x="7042150" y="4559300"/>
          <p14:tracePt t="235235" x="6959600" y="4540250"/>
          <p14:tracePt t="235283" x="6877050" y="4533900"/>
          <p14:tracePt t="235309" x="6864350" y="4527550"/>
          <p14:tracePt t="235357" x="6845300" y="4565650"/>
          <p14:tracePt t="235384" x="6819900" y="4597400"/>
          <p14:tracePt t="235437" x="6800850" y="4724400"/>
          <p14:tracePt t="235485" x="6877050" y="4819650"/>
          <p14:tracePt t="235510" x="6946900" y="4832350"/>
          <p14:tracePt t="235560" x="7042150" y="4832350"/>
          <p14:tracePt t="235585" x="7073900" y="4832350"/>
          <p14:tracePt t="235610" x="7092950" y="4826000"/>
          <p14:tracePt t="235678" x="7086600" y="4832350"/>
          <p14:tracePt t="235702" x="7067550" y="4845050"/>
          <p14:tracePt t="235751" x="7054850" y="4864100"/>
          <p14:tracePt t="235821" x="7048500" y="4870450"/>
          <p14:tracePt t="235846" x="7035800" y="4876800"/>
          <p14:tracePt t="235893" x="7023100" y="4883150"/>
          <p14:tracePt t="235917" x="7016750" y="4883150"/>
          <p14:tracePt t="235967" x="7004050" y="4883150"/>
          <p14:tracePt t="236021" x="7004050" y="4876800"/>
          <p14:tracePt t="236045" x="7010400" y="4864100"/>
          <p14:tracePt t="236094" x="7029450" y="4826000"/>
          <p14:tracePt t="236143" x="7035800" y="4800600"/>
          <p14:tracePt t="236167" x="7035800" y="4794250"/>
          <p14:tracePt t="236191" x="7035800" y="4787900"/>
          <p14:tracePt t="236241" x="6978650" y="4724400"/>
          <p14:tracePt t="236291" x="6864350" y="4616450"/>
          <p14:tracePt t="236319" x="6788150" y="4546600"/>
          <p14:tracePt t="236366" x="6635750" y="4413250"/>
          <p14:tracePt t="236416" x="6445250" y="4311650"/>
          <p14:tracePt t="236443" x="6369050" y="4305300"/>
          <p14:tracePt t="236493" x="6311900" y="4318000"/>
          <p14:tracePt t="236543" x="6292850" y="4337050"/>
          <p14:tracePt t="236572" x="6286500" y="4343400"/>
          <p14:tracePt t="236703" x="6261100" y="4356100"/>
          <p14:tracePt t="236752" x="6216650" y="4368800"/>
          <p14:tracePt t="236777" x="6134100" y="4387850"/>
          <p14:tracePt t="236829" x="5810250" y="4457700"/>
          <p14:tracePt t="236855" x="5702300" y="4495800"/>
          <p14:tracePt t="236880" x="5607050" y="4527550"/>
          <p14:tracePt t="236906" x="5511800" y="4546600"/>
          <p14:tracePt t="236956" x="5327650" y="4565650"/>
          <p14:tracePt t="236982" x="5276850" y="4578350"/>
          <p14:tracePt t="237031" x="5251450" y="4597400"/>
          <p14:tracePt t="237057" x="5251450" y="4603750"/>
          <p14:tracePt t="237150" x="5270500" y="4578350"/>
          <p14:tracePt t="237174" x="5295900" y="4565650"/>
          <p14:tracePt t="237225" x="5340350" y="4533900"/>
          <p14:tracePt t="237274" x="5372100" y="4495800"/>
          <p14:tracePt t="237299" x="5378450" y="4483100"/>
          <p14:tracePt t="237350" x="5378450" y="4457700"/>
          <p14:tracePt t="237432" x="5372100" y="4457700"/>
          <p14:tracePt t="237495" x="5003800" y="4495800"/>
          <p14:tracePt t="237522" x="4800600" y="4495800"/>
          <p14:tracePt t="237550" x="4591050" y="4464050"/>
          <p14:tracePt t="237576" x="4572000" y="4457700"/>
          <p14:tracePt t="237628" x="4591050" y="4425950"/>
          <p14:tracePt t="237676" x="4629150" y="4413250"/>
          <p14:tracePt t="237701" x="4686300" y="4400550"/>
          <p14:tracePt t="237752" x="5054600" y="4330700"/>
          <p14:tracePt t="237778" x="5118100" y="4305300"/>
          <p14:tracePt t="237830" x="5130800" y="4292600"/>
          <p14:tracePt t="237855" x="5130800" y="4298950"/>
          <p14:tracePt t="237905" x="5124450" y="4318000"/>
          <p14:tracePt t="237932" x="5118100" y="4330700"/>
          <p14:tracePt t="237957" x="5111750" y="4337050"/>
          <p14:tracePt t="237983" x="5105400" y="4349750"/>
          <p14:tracePt t="238030" x="5099050" y="4362450"/>
          <p14:tracePt t="238079" x="5092700" y="4375150"/>
          <p14:tracePt t="238105" x="5086350" y="4381500"/>
          <p14:tracePt t="238154" x="5080000" y="4400550"/>
          <p14:tracePt t="238424" x="5060950" y="4400550"/>
          <p14:tracePt t="238450" x="5016500" y="4413250"/>
          <p14:tracePt t="238477" x="4895850" y="4445000"/>
          <p14:tracePt t="238506" x="4749800" y="4489450"/>
          <p14:tracePt t="238555" x="4565650" y="4540250"/>
          <p14:tracePt t="238580" x="4565650" y="4546600"/>
          <p14:tracePt t="238640" x="4559300" y="4546600"/>
          <p14:tracePt t="238708" x="4559300" y="4552950"/>
          <p14:tracePt t="238764" x="4641850" y="4584700"/>
          <p14:tracePt t="238813" x="4794250" y="4591050"/>
          <p14:tracePt t="238839" x="4870450" y="4591050"/>
          <p14:tracePt t="238891" x="4946650" y="4597400"/>
          <p14:tracePt t="238941" x="4953000" y="4597400"/>
          <p14:tracePt t="239240" x="4959350" y="4597400"/>
          <p14:tracePt t="239299" x="5118100" y="4603750"/>
          <p14:tracePt t="239350" x="5207000" y="4603750"/>
          <p14:tracePt t="239375" x="5213350" y="4603750"/>
          <p14:tracePt t="239401" x="5245100" y="4603750"/>
          <p14:tracePt t="239425" x="5346700" y="4622800"/>
          <p14:tracePt t="239450" x="5499100" y="4641850"/>
          <p14:tracePt t="239500" x="5607050" y="4648200"/>
          <p14:tracePt t="240030" x="5543550" y="4648200"/>
          <p14:tracePt t="240083" x="5422900" y="4641850"/>
          <p14:tracePt t="240111" x="5283200" y="4622800"/>
          <p14:tracePt t="240161" x="5213350" y="4610100"/>
          <p14:tracePt t="240185" x="5213350" y="4603750"/>
          <p14:tracePt t="240234" x="5226050" y="4584700"/>
          <p14:tracePt t="240283" x="5295900" y="4578350"/>
          <p14:tracePt t="240308" x="5378450" y="4578350"/>
          <p14:tracePt t="240361" x="5480050" y="4584700"/>
          <p14:tracePt t="240495" x="5486400" y="4591050"/>
          <p14:tracePt t="240563" x="5499100" y="4610100"/>
          <p14:tracePt t="240592" x="5530850" y="4610100"/>
          <p14:tracePt t="240646" x="5619750" y="4603750"/>
          <p14:tracePt t="240696" x="5632450" y="4597400"/>
          <p14:tracePt t="240954" x="5657850" y="4597400"/>
          <p14:tracePt t="240988" x="5778500" y="4591050"/>
          <p14:tracePt t="241040" x="5873750" y="4572000"/>
          <p14:tracePt t="241095" x="5880100" y="4572000"/>
          <p14:tracePt t="241123" x="5905500" y="4572000"/>
          <p14:tracePt t="241150" x="5943600" y="4572000"/>
          <p14:tracePt t="241176" x="5956300" y="4565650"/>
          <p14:tracePt t="241228" x="5969000" y="4559300"/>
          <p14:tracePt t="241577" x="5969000" y="4565650"/>
          <p14:tracePt t="241627" x="5949950" y="4578350"/>
          <p14:tracePt t="241675" x="5937250" y="4584700"/>
          <p14:tracePt t="241709" x="5930900" y="4584700"/>
          <p14:tracePt t="241851" x="5924550" y="4584700"/>
          <p14:tracePt t="241911" x="5911850" y="4584700"/>
          <p14:tracePt t="241939" x="5911850" y="4578350"/>
          <p14:tracePt t="241964" x="5905500" y="4578350"/>
          <p14:tracePt t="242015" x="5886450" y="4572000"/>
          <p14:tracePt t="242044" x="5848350" y="4572000"/>
          <p14:tracePt t="242096" x="5676900" y="4616450"/>
          <p14:tracePt t="242147" x="5549900" y="4648200"/>
          <p14:tracePt t="242173" x="5454650" y="4660900"/>
          <p14:tracePt t="242224" x="5175250" y="4686300"/>
          <p14:tracePt t="242250" x="5048250" y="4699000"/>
          <p14:tracePt t="242302" x="4832350" y="4730750"/>
          <p14:tracePt t="242352" x="4667250" y="4743450"/>
          <p14:tracePt t="242381" x="4660900" y="4743450"/>
          <p14:tracePt t="242439" x="4660900" y="4737100"/>
          <p14:tracePt t="242491" x="4686300" y="4724400"/>
          <p14:tracePt t="242541" x="4730750" y="4730750"/>
          <p14:tracePt t="242566" x="4756150" y="4730750"/>
          <p14:tracePt t="242592" x="4794250" y="4730750"/>
          <p14:tracePt t="242649" x="4889500" y="4756150"/>
          <p14:tracePt t="242702" x="4914900" y="4762500"/>
          <p14:tracePt t="242752" x="4940300" y="4762500"/>
          <p14:tracePt t="242810" x="4946650" y="4768850"/>
          <p14:tracePt t="242911" x="4946650" y="4775200"/>
          <p14:tracePt t="242982" x="4959350" y="4819650"/>
          <p14:tracePt t="243034" x="4953000" y="4883150"/>
          <p14:tracePt t="243084" x="4953000" y="4889500"/>
          <p14:tracePt t="243293" x="4965700" y="4889500"/>
          <p14:tracePt t="243347" x="5213350" y="4889500"/>
          <p14:tracePt t="243373" x="5353050" y="4908550"/>
          <p14:tracePt t="243425" x="5422900" y="4895850"/>
          <p14:tracePt t="243450" x="5429250" y="4889500"/>
          <p14:tracePt t="243501" x="5492750" y="4883150"/>
          <p14:tracePt t="243562" x="5594350" y="4870450"/>
          <p14:tracePt t="243615" x="5657850" y="4864100"/>
          <p14:tracePt t="243645" x="5765800" y="4864100"/>
          <p14:tracePt t="243695" x="5848350" y="4864100"/>
          <p14:tracePt t="243762" x="5854700" y="4864100"/>
          <p14:tracePt t="243788" x="5880100" y="4870450"/>
          <p14:tracePt t="243843" x="5930900" y="4876800"/>
          <p14:tracePt t="243892" x="5943600" y="4870450"/>
          <p14:tracePt t="243966" x="5943600" y="4864100"/>
          <p14:tracePt t="244027" x="5969000" y="4851400"/>
          <p14:tracePt t="244304" x="5962650" y="4870450"/>
          <p14:tracePt t="244367" x="5956300" y="4889500"/>
          <p14:tracePt t="244489" x="5949950" y="4895850"/>
          <p14:tracePt t="244579" x="5949950" y="4889500"/>
          <p14:tracePt t="244646" x="5949950" y="4883150"/>
          <p14:tracePt t="244697" x="5943600" y="4883150"/>
          <p14:tracePt t="244722" x="5943600" y="4889500"/>
          <p14:tracePt t="245361" x="5930900" y="4895850"/>
          <p14:tracePt t="245388" x="5918200" y="4908550"/>
          <p14:tracePt t="245439" x="5886450" y="4921250"/>
          <p14:tracePt t="245623" x="5886450" y="4908550"/>
          <p14:tracePt t="245648" x="5886450" y="4902200"/>
          <p14:tracePt t="245702" x="5880100" y="4851400"/>
          <p14:tracePt t="245755" x="5867400" y="4826000"/>
          <p14:tracePt t="245784" x="5867400" y="4819650"/>
          <p14:tracePt t="245837" x="5994400" y="4756150"/>
          <p14:tracePt t="245889" x="6057900" y="4667250"/>
          <p14:tracePt t="245917" x="6051550" y="4648200"/>
          <p14:tracePt t="245970" x="6038850" y="4597400"/>
          <p14:tracePt t="246021" x="6013450" y="4476750"/>
          <p14:tracePt t="246048" x="5969000" y="4394200"/>
          <p14:tracePt t="246098" x="5886450" y="4324350"/>
          <p14:tracePt t="246148" x="5759450" y="4260850"/>
          <p14:tracePt t="246176" x="5689600" y="4235450"/>
          <p14:tracePt t="246213" x="5588000" y="4191000"/>
          <p14:tracePt t="246243" x="5492750" y="4152900"/>
          <p14:tracePt t="246295" x="5295900" y="4095750"/>
          <p14:tracePt t="246321" x="5187950" y="4070350"/>
          <p14:tracePt t="246349" x="5156200" y="4057650"/>
          <p14:tracePt t="246375" x="5111750" y="4044950"/>
          <p14:tracePt t="246429" x="4819650" y="4038600"/>
          <p14:tracePt t="246483" x="4660900" y="4038600"/>
          <p14:tracePt t="246508" x="4654550" y="4038600"/>
          <p14:tracePt t="246561" x="4451350" y="4051300"/>
          <p14:tracePt t="246587" x="4298950" y="4057650"/>
          <p14:tracePt t="246636" x="4260850" y="4057650"/>
          <p14:tracePt t="246688" x="4216400" y="4108450"/>
          <p14:tracePt t="246715" x="4159250" y="4127500"/>
          <p14:tracePt t="246767" x="4121150" y="4140200"/>
          <p14:tracePt t="246826" x="4121150" y="4197350"/>
          <p14:tracePt t="246880" x="4121150" y="4324350"/>
          <p14:tracePt t="246910" x="4146550" y="4381500"/>
          <p14:tracePt t="246963" x="4229100" y="4457700"/>
          <p14:tracePt t="246992" x="4279900" y="4502150"/>
          <p14:tracePt t="247049" x="4349750" y="4552950"/>
          <p14:tracePt t="247100" x="4622800" y="4622800"/>
          <p14:tracePt t="247151" x="4845050" y="4635500"/>
          <p14:tracePt t="247179" x="4876800" y="4616450"/>
          <p14:tracePt t="247231" x="4940300" y="4578350"/>
          <p14:tracePt t="247282" x="4972050" y="4578350"/>
          <p14:tracePt t="247342" x="4978400" y="4572000"/>
          <p14:tracePt t="247368" x="4984750" y="4565650"/>
          <p14:tracePt t="247427" x="4978400" y="4565650"/>
          <p14:tracePt t="247453" x="4959350" y="4565650"/>
          <p14:tracePt t="247502" x="4953000" y="4559300"/>
          <p14:tracePt t="251094" x="4914900" y="4540250"/>
          <p14:tracePt t="251122" x="4686300" y="4451350"/>
          <p14:tracePt t="251149" x="4394200" y="4432300"/>
          <p14:tracePt t="251175" x="4343400" y="4432300"/>
          <p14:tracePt t="251233" x="4337050" y="4432300"/>
          <p14:tracePt t="251288" x="4330700" y="4432300"/>
          <p14:tracePt t="251339" x="4337050" y="4425950"/>
          <p14:tracePt t="251365" x="4337050" y="4400550"/>
          <p14:tracePt t="251393" x="4330700" y="4394200"/>
          <p14:tracePt t="251496" x="4324350" y="4387850"/>
          <p14:tracePt t="251550" x="4324350" y="4375150"/>
          <p14:tracePt t="251579" x="4337050" y="4362450"/>
          <p14:tracePt t="251632" x="4362450" y="4356100"/>
          <p14:tracePt t="251686" x="4489450" y="4425950"/>
          <p14:tracePt t="251712" x="4552950" y="4476750"/>
          <p14:tracePt t="251739" x="4629150" y="4533900"/>
          <p14:tracePt t="251766" x="4692650" y="4578350"/>
          <p14:tracePt t="251795" x="4737100" y="4597400"/>
          <p14:tracePt t="251824" x="4749800" y="4597400"/>
          <p14:tracePt t="251851" x="4775200" y="4584700"/>
          <p14:tracePt t="251903" x="4794250" y="4578350"/>
          <p14:tracePt t="252105" x="4800600" y="4578350"/>
          <p14:tracePt t="252161" x="4845050" y="4578350"/>
          <p14:tracePt t="252187" x="4870450" y="4578350"/>
          <p14:tracePt t="252238" x="4883150" y="4591050"/>
          <p14:tracePt t="252291" x="4876800" y="4603750"/>
          <p14:tracePt t="252553" x="4870450" y="4603750"/>
          <p14:tracePt t="252579" x="4857750" y="4610100"/>
          <p14:tracePt t="252630" x="4851400" y="4610100"/>
          <p14:tracePt t="252658" x="4845050" y="4610100"/>
          <p14:tracePt t="252684" x="4838700" y="4610100"/>
          <p14:tracePt t="252887" x="4838700" y="4616450"/>
          <p14:tracePt t="252939" x="4845050" y="4616450"/>
          <p14:tracePt t="252965" x="4857750" y="4616450"/>
          <p14:tracePt t="252991" x="4864100" y="4610100"/>
          <p14:tracePt t="253043" x="4870450" y="4597400"/>
          <p14:tracePt t="253095" x="4870450" y="4591050"/>
          <p14:tracePt t="254638" x="4819650" y="4565650"/>
          <p14:tracePt t="254694" x="4756150" y="4533900"/>
          <p14:tracePt t="254723" x="4743450" y="4533900"/>
          <p14:tracePt t="254749" x="4730750" y="4552950"/>
          <p14:tracePt t="254776" x="4724400" y="4597400"/>
          <p14:tracePt t="254826" x="4718050" y="4610100"/>
          <p14:tracePt t="254910" x="4724400" y="4610100"/>
          <p14:tracePt t="254970" x="4845050" y="4578350"/>
          <p14:tracePt t="255023" x="4864100" y="4552950"/>
          <p14:tracePt t="255050" x="4870450" y="4584700"/>
          <p14:tracePt t="255101" x="4870450" y="4610100"/>
          <p14:tracePt t="255157" x="4864100" y="4622800"/>
          <p14:tracePt t="255185" x="4857750" y="4629150"/>
          <p14:tracePt t="255220" x="4857750" y="4641850"/>
          <p14:tracePt t="255248" x="4857750" y="4660900"/>
          <p14:tracePt t="255303" x="4895850" y="4730750"/>
          <p14:tracePt t="255375" x="4902200" y="4730750"/>
          <p14:tracePt t="255429" x="5048250" y="4718050"/>
          <p14:tracePt t="255456" x="5092700" y="4705350"/>
          <p14:tracePt t="255507" x="5168900" y="4705350"/>
          <p14:tracePt t="255561" x="5410200" y="4711700"/>
          <p14:tracePt t="255615" x="5473700" y="4686300"/>
          <p14:tracePt t="255642" x="5473700" y="4667250"/>
          <p14:tracePt t="255693" x="5461000" y="4597400"/>
          <p14:tracePt t="255746" x="5384800" y="4559300"/>
          <p14:tracePt t="255773" x="5295900" y="4559300"/>
          <p14:tracePt t="255825" x="5219700" y="4559300"/>
          <p14:tracePt t="255852" x="5207000" y="4552950"/>
          <p14:tracePt t="255906" x="5092700" y="4552950"/>
          <p14:tracePt t="255932" x="5003800" y="4552950"/>
          <p14:tracePt t="255959" x="4959350" y="4552950"/>
          <p14:tracePt t="255986" x="4927600" y="4552950"/>
          <p14:tracePt t="256014" x="4838700" y="4591050"/>
          <p14:tracePt t="256041" x="4730750" y="4622800"/>
          <p14:tracePt t="256096" x="4654550" y="4654550"/>
          <p14:tracePt t="256150" x="4660900" y="4679950"/>
          <p14:tracePt t="256179" x="4686300" y="4705350"/>
          <p14:tracePt t="256234" x="4787900" y="4787900"/>
          <p14:tracePt t="256287" x="4997450" y="4838700"/>
          <p14:tracePt t="256316" x="5124450" y="4845050"/>
          <p14:tracePt t="256369" x="5441950" y="4813300"/>
          <p14:tracePt t="256426" x="5549900" y="4768850"/>
          <p14:tracePt t="256480" x="5588000" y="4737100"/>
          <p14:tracePt t="256507" x="5588000" y="4724400"/>
          <p14:tracePt t="256558" x="5594350" y="4705350"/>
          <p14:tracePt t="256626" x="5594350" y="4699000"/>
          <p14:tracePt t="256655" x="5588000" y="4692650"/>
          <p14:tracePt t="256709" x="5575300" y="4686300"/>
          <p14:tracePt t="256762" x="5568950" y="4660900"/>
          <p14:tracePt t="256820" x="5562600" y="4616450"/>
          <p14:tracePt t="256849" x="5549900" y="4584700"/>
          <p14:tracePt t="256883" x="5543550" y="4565650"/>
          <p14:tracePt t="256914" x="5543550" y="4546600"/>
          <p14:tracePt t="256945" x="5549900" y="4495800"/>
          <p14:tracePt t="256980" x="5562600" y="4445000"/>
          <p14:tracePt t="257044" x="5568950" y="4400550"/>
          <p14:tracePt t="257100" x="5537200" y="4394200"/>
          <p14:tracePt t="259832" x="5416550" y="4387850"/>
          <p14:tracePt t="259888" x="4984750" y="4552950"/>
          <p14:tracePt t="259949" x="4978400" y="4578350"/>
          <p14:tracePt t="259977" x="4908550" y="4629150"/>
          <p14:tracePt t="260032" x="4768850" y="4699000"/>
          <p14:tracePt t="260086" x="4737100" y="4737100"/>
          <p14:tracePt t="260114" x="4673600" y="4768850"/>
          <p14:tracePt t="260142" x="4616450" y="4775200"/>
          <p14:tracePt t="260189" x="4616450" y="4781550"/>
          <p14:tracePt t="260247" x="4565650" y="4851400"/>
          <p14:tracePt t="260301" x="4311650" y="4883150"/>
          <p14:tracePt t="260354" x="4267200" y="4883150"/>
          <p14:tracePt t="260381" x="4184650" y="4876800"/>
          <p14:tracePt t="260435" x="3746500" y="4889500"/>
          <p14:tracePt t="260486" x="3587750" y="4857750"/>
          <p14:tracePt t="260513" x="3479800" y="4813300"/>
          <p14:tracePt t="260540" x="3232150" y="4781550"/>
          <p14:tracePt t="260565" x="2984500" y="4768850"/>
          <p14:tracePt t="260593" x="2768600" y="4756150"/>
          <p14:tracePt t="260623" x="2717800" y="4743450"/>
          <p14:tracePt t="260659" x="2584450" y="4724400"/>
          <p14:tracePt t="260687" x="2355850" y="4718050"/>
          <p14:tracePt t="260717" x="1993900" y="4686300"/>
          <p14:tracePt t="260768" x="1771650" y="4616450"/>
          <p14:tracePt t="260821" x="1758950" y="4610100"/>
          <p14:tracePt t="260848" x="1733550" y="4654550"/>
          <p14:tracePt t="260912" x="1739900" y="4724400"/>
          <p14:tracePt t="260946" x="1727200" y="4806950"/>
          <p14:tracePt t="260976" x="1676400" y="4876800"/>
          <p14:tracePt t="261031" x="1670050" y="4946650"/>
          <p14:tracePt t="261060" x="1720850" y="4991100"/>
          <p14:tracePt t="261087" x="1758950" y="5035550"/>
          <p14:tracePt t="261122" x="1828800" y="5092700"/>
          <p14:tracePt t="261152" x="1905000" y="5118100"/>
          <p14:tracePt t="261213" x="2184400" y="5194300"/>
          <p14:tracePt t="261239" x="2197100" y="5200650"/>
          <p14:tracePt t="261290" x="2209800" y="5200650"/>
          <p14:tracePt t="261319" x="2254250" y="5194300"/>
          <p14:tracePt t="261348" x="2362200" y="5175250"/>
          <p14:tracePt t="261375" x="2444750" y="5156200"/>
          <p14:tracePt t="261428" x="2552700" y="5124450"/>
          <p14:tracePt t="261485" x="2597150" y="5124450"/>
          <p14:tracePt t="261512" x="2622550" y="5143500"/>
          <p14:tracePt t="261569" x="2641600" y="5162550"/>
          <p14:tracePt t="261622" x="2660650" y="5168900"/>
          <p14:tracePt t="261649" x="2679700" y="5162550"/>
          <p14:tracePt t="261701" x="2686050" y="5067300"/>
          <p14:tracePt t="261757" x="2686050" y="4959350"/>
          <p14:tracePt t="261784" x="2673350" y="4921250"/>
          <p14:tracePt t="261841" x="2603500" y="4838700"/>
          <p14:tracePt t="261896" x="2533650" y="4781550"/>
          <p14:tracePt t="261951" x="2432050" y="4756150"/>
          <p14:tracePt t="261979" x="2355850" y="4756150"/>
          <p14:tracePt t="262033" x="2254250" y="4743450"/>
          <p14:tracePt t="262087" x="1981200" y="4699000"/>
          <p14:tracePt t="262114" x="1816100" y="4673600"/>
          <p14:tracePt t="262146" x="1739900" y="4660900"/>
          <p14:tracePt t="262175" x="1739900" y="4673600"/>
          <p14:tracePt t="262228" x="1752600" y="4705350"/>
          <p14:tracePt t="262257" x="1758950" y="4724400"/>
          <p14:tracePt t="262285" x="1771650" y="4749800"/>
          <p14:tracePt t="262315" x="1835150" y="4806950"/>
          <p14:tracePt t="262369" x="2006600" y="4959350"/>
          <p14:tracePt t="262423" x="2082800" y="5060950"/>
          <p14:tracePt t="262485" x="2241550" y="5156200"/>
          <p14:tracePt t="262514" x="2298700" y="5168900"/>
          <p14:tracePt t="262542" x="2355850" y="5175250"/>
          <p14:tracePt t="262569" x="2374900" y="5181600"/>
          <p14:tracePt t="262622" x="2393950" y="5194300"/>
          <p14:tracePt t="262649" x="2406650" y="5207000"/>
          <p14:tracePt t="262701" x="2419350" y="5213350"/>
          <p14:tracePt t="262753" x="2432050" y="5219700"/>
          <p14:tracePt t="262781" x="2451100" y="5219700"/>
          <p14:tracePt t="262835" x="2584450" y="5200650"/>
          <p14:tracePt t="262891" x="2914650" y="5207000"/>
          <p14:tracePt t="262943" x="2971800" y="5181600"/>
          <p14:tracePt t="262971" x="2978150" y="5143500"/>
          <p14:tracePt t="263027" x="2984500" y="5099050"/>
          <p14:tracePt t="263053" x="2984500" y="5092700"/>
          <p14:tracePt t="263106" x="2978150" y="5092700"/>
          <p14:tracePt t="263134" x="2965450" y="5086350"/>
          <p14:tracePt t="263166" x="2952750" y="5080000"/>
          <p14:tracePt t="263218" x="2946400" y="5073650"/>
          <p14:tracePt t="263504" x="2914650" y="5060950"/>
          <p14:tracePt t="263569" x="2768600" y="4972050"/>
          <p14:tracePt t="263628" x="2622550" y="4921250"/>
          <p14:tracePt t="263681" x="2432050" y="4908550"/>
          <p14:tracePt t="263709" x="2393950" y="4908550"/>
          <p14:tracePt t="263767" x="2317750" y="4953000"/>
          <p14:tracePt t="263819" x="2216150" y="4991100"/>
          <p14:tracePt t="263846" x="2216150" y="4997450"/>
          <p14:tracePt t="263902" x="2292350" y="5029200"/>
          <p14:tracePt t="263956" x="2279650" y="5060950"/>
          <p14:tracePt t="267572" x="2279650" y="5067300"/>
          <p14:tracePt t="267634" x="2330450" y="5105400"/>
          <p14:tracePt t="267667" x="2336800" y="5137150"/>
          <p14:tracePt t="267698" x="2336800" y="5162550"/>
          <p14:tracePt t="267753" x="2330450" y="5194300"/>
          <p14:tracePt t="267780" x="2324100" y="5200650"/>
          <p14:tracePt t="267833" x="2324100" y="5207000"/>
          <p14:tracePt t="268905" x="2330450" y="5207000"/>
          <p14:tracePt t="268962" x="2540000" y="5130800"/>
          <p14:tracePt t="268990" x="2705100" y="5086350"/>
          <p14:tracePt t="269048" x="3143250" y="4997450"/>
          <p14:tracePt t="269102" x="3714750" y="4876800"/>
          <p14:tracePt t="269159" x="4235450" y="4813300"/>
          <p14:tracePt t="269218" x="4394200" y="4826000"/>
          <p14:tracePt t="269251" x="4476750" y="4838700"/>
          <p14:tracePt t="269282" x="4578350" y="4838700"/>
          <p14:tracePt t="269345" x="4864100" y="4832350"/>
          <p14:tracePt t="269376" x="4978400" y="4787900"/>
          <p14:tracePt t="269433" x="5168900" y="4686300"/>
          <p14:tracePt t="269489" x="5245100" y="4603750"/>
          <p14:tracePt t="269517" x="5295900" y="4559300"/>
          <p14:tracePt t="269573" x="5340350" y="4502150"/>
          <p14:tracePt t="269628" x="5327650" y="4514850"/>
          <p14:tracePt t="269660" x="5289550" y="4552950"/>
          <p14:tracePt t="269691" x="5238750" y="4629150"/>
          <p14:tracePt t="269752" x="5111750" y="4813300"/>
          <p14:tracePt t="269780" x="5086350" y="4851400"/>
          <p14:tracePt t="269833" x="5080000" y="4864100"/>
          <p14:tracePt t="269891" x="5073650" y="4876800"/>
          <p14:tracePt t="269918" x="5067300" y="4883150"/>
          <p14:tracePt t="269975" x="5035550" y="4921250"/>
          <p14:tracePt t="270031" x="4933950" y="5003800"/>
          <p14:tracePt t="270088" x="4800600" y="5041900"/>
          <p14:tracePt t="270140" x="4794250" y="5054600"/>
          <p14:tracePt t="270168" x="4781550" y="5080000"/>
          <p14:tracePt t="270222" x="4762500" y="5111750"/>
          <p14:tracePt t="270368" x="4756150" y="5111750"/>
          <p14:tracePt t="270426" x="4762500" y="5099050"/>
          <p14:tracePt t="270489" x="4756150" y="5099050"/>
          <p14:tracePt t="270554" x="4756150" y="5092700"/>
          <p14:tracePt t="270626" x="4749800" y="5092700"/>
          <p14:tracePt t="270654" x="4737100" y="5105400"/>
          <p14:tracePt t="270711" x="4673600" y="5137150"/>
          <p14:tracePt t="270767" x="4559300" y="5162550"/>
          <p14:tracePt t="270821" x="4356100" y="5175250"/>
          <p14:tracePt t="270876" x="4324350" y="5175250"/>
          <p14:tracePt t="270978" x="4330700" y="5175250"/>
          <p14:tracePt t="271065" x="4457700" y="5137150"/>
          <p14:tracePt t="271092" x="4489450" y="5137150"/>
          <p14:tracePt t="271119" x="4521200" y="5137150"/>
          <p14:tracePt t="271173" x="4572000" y="5130800"/>
          <p14:tracePt t="271228" x="4584700" y="5124450"/>
          <p14:tracePt t="271353" x="4610100" y="5137150"/>
          <p14:tracePt t="271380" x="4629150" y="5143500"/>
          <p14:tracePt t="271437" x="4914900" y="5149850"/>
          <p14:tracePt t="271493" x="5181600" y="5124450"/>
          <p14:tracePt t="271519" x="5194300" y="5124450"/>
          <p14:tracePt t="271573" x="5194300" y="5130800"/>
          <p14:tracePt t="271603" x="5194300" y="5137150"/>
          <p14:tracePt t="271633" x="5194300" y="5143500"/>
          <p14:tracePt t="271687" x="5226050" y="5156200"/>
          <p14:tracePt t="271743" x="5334000" y="5175250"/>
          <p14:tracePt t="271770" x="5378450" y="5175250"/>
          <p14:tracePt t="271826" x="5403850" y="5175250"/>
          <p14:tracePt t="271894" x="5429250" y="5168900"/>
          <p14:tracePt t="271954" x="5499100" y="5168900"/>
          <p14:tracePt t="271982" x="5549900" y="5168900"/>
          <p14:tracePt t="272036" x="5676900" y="5168900"/>
          <p14:tracePt t="272096" x="5810250" y="5124450"/>
          <p14:tracePt t="272149" x="5835650" y="5111750"/>
          <p14:tracePt t="272238" x="5835650" y="5086350"/>
          <p14:tracePt t="272300" x="5822950" y="5054600"/>
          <p14:tracePt t="272356" x="5797550" y="5016500"/>
          <p14:tracePt t="272384" x="5791200" y="4997450"/>
          <p14:tracePt t="272438" x="5765800" y="4940300"/>
          <p14:tracePt t="272501" x="5727700" y="4902200"/>
          <p14:tracePt t="272556" x="5632450" y="4826000"/>
          <p14:tracePt t="272588" x="5549900" y="4762500"/>
          <p14:tracePt t="272646" x="5441950" y="4667250"/>
          <p14:tracePt t="272702" x="5314950" y="4629150"/>
          <p14:tracePt t="272762" x="5137150" y="4584700"/>
          <p14:tracePt t="272817" x="5092700" y="4565650"/>
          <p14:tracePt t="272846" x="5054600" y="4565650"/>
          <p14:tracePt t="272904" x="4775200" y="4603750"/>
          <p14:tracePt t="272965" x="4673600" y="4603750"/>
          <p14:tracePt t="272994" x="4660900" y="4610100"/>
          <p14:tracePt t="273031" x="4546600" y="4667250"/>
          <p14:tracePt t="273094" x="4406900" y="4699000"/>
          <p14:tracePt t="273153" x="4400550" y="4699000"/>
          <p14:tracePt t="273183" x="4362450" y="4730750"/>
          <p14:tracePt t="273242" x="4324350" y="4762500"/>
          <p14:tracePt t="273298" x="4311650" y="4775200"/>
          <p14:tracePt t="273328" x="4286250" y="4800600"/>
          <p14:tracePt t="273365" x="4267200" y="4845050"/>
          <p14:tracePt t="273399" x="4267200" y="4851400"/>
          <p14:tracePt t="273432" x="4273550" y="4851400"/>
          <p14:tracePt t="273486" x="4279900" y="4857750"/>
          <p14:tracePt t="273514" x="4298950" y="4864100"/>
          <p14:tracePt t="273568" x="4343400" y="4908550"/>
          <p14:tracePt t="273624" x="4356100" y="4927600"/>
          <p14:tracePt t="273680" x="4432300" y="4984750"/>
          <p14:tracePt t="273710" x="4457700" y="5022850"/>
          <p14:tracePt t="273740" x="4476750" y="5035550"/>
          <p14:tracePt t="273840" x="4514850" y="5067300"/>
          <p14:tracePt t="273897" x="4533900" y="5118100"/>
          <p14:tracePt t="273950" x="4533900" y="5124450"/>
          <p14:tracePt t="273978" x="4533900" y="5149850"/>
          <p14:tracePt t="274035" x="4521200" y="5187950"/>
          <p14:tracePt t="274145" x="4514850" y="5187950"/>
          <p14:tracePt t="274172" x="4502150" y="5187950"/>
          <p14:tracePt t="275039" x="4546600" y="5181600"/>
          <p14:tracePt t="275101" x="4565650" y="5175250"/>
          <p14:tracePt t="275155" x="4572000" y="5181600"/>
          <p14:tracePt t="275184" x="4578350" y="5187950"/>
          <p14:tracePt t="275903" x="4584700" y="5187950"/>
          <p14:tracePt t="276033" x="4565650" y="5156200"/>
          <p14:tracePt t="276089" x="4533900" y="5067300"/>
          <p14:tracePt t="276156" x="4527550" y="5067300"/>
          <p14:tracePt t="276185" x="4489450" y="5060950"/>
          <p14:tracePt t="276240" x="4400550" y="5022850"/>
          <p14:tracePt t="289822" x="4419600" y="5022850"/>
          <p14:tracePt t="289855" x="4508500" y="5035550"/>
          <p14:tracePt t="289914" x="4521200" y="5041900"/>
          <p14:tracePt t="289976" x="4527550" y="5041900"/>
          <p14:tracePt t="290037" x="4584700" y="4965700"/>
          <p14:tracePt t="290070" x="4591050" y="4921250"/>
          <p14:tracePt t="290099" x="4591050" y="4895850"/>
          <p14:tracePt t="290158" x="4546600" y="4838700"/>
          <p14:tracePt t="290217" x="4445000" y="4794250"/>
          <p14:tracePt t="290249" x="4406900" y="4781550"/>
          <p14:tracePt t="290312" x="4184650" y="4775200"/>
          <p14:tracePt t="290370" x="3987800" y="4794250"/>
          <p14:tracePt t="290428" x="3714750" y="4876800"/>
          <p14:tracePt t="290486" x="3644900" y="4902200"/>
          <p14:tracePt t="290545" x="3600450" y="5010150"/>
          <p14:tracePt t="290576" x="3581400" y="5073650"/>
          <p14:tracePt t="290637" x="3695700" y="5111750"/>
          <p14:tracePt t="290694" x="4108450" y="5086350"/>
          <p14:tracePt t="290756" x="4356100" y="5067300"/>
          <p14:tracePt t="290786" x="4375150" y="5067300"/>
          <p14:tracePt t="290819" x="4413250" y="5041900"/>
          <p14:tracePt t="290850" x="4464050" y="5003800"/>
          <p14:tracePt t="290881" x="4476750" y="4972050"/>
          <p14:tracePt t="290914" x="4476750" y="4946650"/>
          <p14:tracePt t="290944" x="4464050" y="4927600"/>
          <p14:tracePt t="290974" x="4457700" y="4902200"/>
          <p14:tracePt t="291031" x="4413250" y="4857750"/>
          <p14:tracePt t="291089" x="4343400" y="4864100"/>
          <p14:tracePt t="291118" x="4318000" y="4889500"/>
          <p14:tracePt t="291176" x="4203700" y="5010150"/>
          <p14:tracePt t="291206" x="4184650" y="5041900"/>
          <p14:tracePt t="291235" x="4184650" y="5048250"/>
          <p14:tracePt t="291265" x="4184650" y="5060950"/>
          <p14:tracePt t="291296" x="4184650" y="5073650"/>
          <p14:tracePt t="293817" x="4184650" y="5080000"/>
          <p14:tracePt t="293886" x="4216400" y="5092700"/>
          <p14:tracePt t="293918" x="4330700" y="5124450"/>
          <p14:tracePt t="293977" x="4597400" y="5111750"/>
          <p14:tracePt t="294037" x="5048250" y="5099050"/>
          <p14:tracePt t="294094" x="5365750" y="5105400"/>
          <p14:tracePt t="294152" x="5638800" y="5105400"/>
          <p14:tracePt t="294216" x="5962650" y="5086350"/>
          <p14:tracePt t="294246" x="5994400" y="5054600"/>
          <p14:tracePt t="294306" x="6070600" y="4965700"/>
          <p14:tracePt t="294365" x="5962650" y="4876800"/>
          <p14:tracePt t="294423" x="5797550" y="4781550"/>
          <p14:tracePt t="294480" x="5772150" y="4756150"/>
          <p14:tracePt t="294508" x="5651500" y="4762500"/>
          <p14:tracePt t="294570" x="5346700" y="4794250"/>
          <p14:tracePt t="294626" x="5257800" y="4851400"/>
          <p14:tracePt t="294655" x="5143500" y="4902200"/>
          <p14:tracePt t="294713" x="5003800" y="4959350"/>
          <p14:tracePt t="294770" x="5010150" y="4978400"/>
          <p14:tracePt t="294804" x="5029200" y="5016500"/>
          <p14:tracePt t="294835" x="5060950" y="5048250"/>
          <p14:tracePt t="294865" x="5130800" y="5080000"/>
          <p14:tracePt t="294896" x="5226050" y="5111750"/>
          <p14:tracePt t="294953" x="5473700" y="5118100"/>
          <p14:tracePt t="295014" x="5676900" y="5048250"/>
          <p14:tracePt t="295046" x="5721350" y="5022850"/>
          <p14:tracePt t="295106" x="5765800" y="4953000"/>
          <p14:tracePt t="295165" x="5791200" y="4889500"/>
          <p14:tracePt t="295225" x="5765800" y="4883150"/>
          <p14:tracePt t="295260" x="5708650" y="4883150"/>
          <p14:tracePt t="295293" x="5664200" y="4876800"/>
          <p14:tracePt t="295350" x="5657850" y="4870450"/>
          <p14:tracePt t="295408" x="5594350" y="4870450"/>
          <p14:tracePt t="295441" x="5556250" y="4870450"/>
          <p14:tracePt t="295499" x="5473700" y="4908550"/>
          <p14:tracePt t="295564" x="5295900" y="5003800"/>
          <p14:tracePt t="295623" x="5283200" y="5010150"/>
          <p14:tracePt t="295682" x="5308600" y="5010150"/>
          <p14:tracePt t="295711" x="5346700" y="5003800"/>
          <p14:tracePt t="295768" x="5359400" y="4997450"/>
          <p14:tracePt t="296088" x="5372100" y="4997450"/>
          <p14:tracePt t="296118" x="5429250" y="5010150"/>
          <p14:tracePt t="296146" x="5448300" y="5016500"/>
          <p14:tracePt t="296175" x="5454650" y="5022850"/>
          <p14:tracePt t="296235" x="5480050" y="5035550"/>
          <p14:tracePt t="296266" x="5511800" y="5048250"/>
          <p14:tracePt t="296298" x="5530850" y="5060950"/>
          <p14:tracePt t="296358" x="5530850" y="5067300"/>
          <p14:tracePt t="305432" x="5537200" y="5067300"/>
          <p14:tracePt t="305491" x="5651500" y="5067300"/>
          <p14:tracePt t="305522" x="5702300" y="5073650"/>
          <p14:tracePt t="305554" x="5772150" y="5092700"/>
          <p14:tracePt t="305588" x="5854700" y="5130800"/>
          <p14:tracePt t="305619" x="5899150" y="5149850"/>
          <p14:tracePt t="305651" x="5911850" y="5168900"/>
          <p14:tracePt t="305681" x="5911850" y="5181600"/>
          <p14:tracePt t="305714" x="5911850" y="5207000"/>
          <p14:tracePt t="305746" x="5911850" y="5226050"/>
          <p14:tracePt t="305775" x="5905500" y="5232400"/>
          <p14:tracePt t="305833" x="5899150" y="5245100"/>
          <p14:tracePt t="305895" x="5797550" y="5283200"/>
          <p14:tracePt t="305956" x="5740400" y="5295900"/>
          <p14:tracePt t="306024" x="5746750" y="5295900"/>
          <p14:tracePt t="306162" x="5765800" y="5251450"/>
          <p14:tracePt t="306222" x="5778500" y="5200650"/>
          <p14:tracePt t="306252" x="5784850" y="5168900"/>
          <p14:tracePt t="306315" x="5784850" y="5111750"/>
          <p14:tracePt t="306373" x="5772150" y="5073650"/>
          <p14:tracePt t="306433" x="5734050" y="5016500"/>
          <p14:tracePt t="306492" x="5670550" y="4914900"/>
          <p14:tracePt t="306552" x="5607050" y="4864100"/>
          <p14:tracePt t="306612" x="5416550" y="4819650"/>
          <p14:tracePt t="306644" x="5264150" y="4787900"/>
          <p14:tracePt t="306705" x="5130800" y="4749800"/>
          <p14:tracePt t="306763" x="4927600" y="4705350"/>
          <p14:tracePt t="306828" x="4476750" y="4629150"/>
          <p14:tracePt t="306859" x="4464050" y="4692650"/>
          <p14:tracePt t="306890" x="4489450" y="4781550"/>
          <p14:tracePt t="306954" x="4483100" y="4908550"/>
          <p14:tracePt t="307014" x="4559300" y="5022850"/>
          <p14:tracePt t="307045" x="4641850" y="5060950"/>
          <p14:tracePt t="307104" x="4940300" y="5067300"/>
          <p14:tracePt t="307163" x="5130800" y="5041900"/>
          <p14:tracePt t="307222" x="5175250" y="4997450"/>
          <p14:tracePt t="307982" x="5181600" y="4997450"/>
          <p14:tracePt t="308049" x="5511800" y="4921250"/>
          <p14:tracePt t="308082" x="5568950" y="4914900"/>
          <p14:tracePt t="308114" x="5594350" y="4902200"/>
          <p14:tracePt t="308146" x="5607050" y="4895850"/>
          <p14:tracePt t="308208" x="5619750" y="4876800"/>
          <p14:tracePt t="308242" x="5619750" y="4864100"/>
          <p14:tracePt t="308301" x="5575300" y="4826000"/>
          <p14:tracePt t="308363" x="5505450" y="4800600"/>
          <p14:tracePt t="308426" x="5334000" y="4756150"/>
          <p14:tracePt t="308484" x="5226050" y="4730750"/>
          <p14:tracePt t="308515" x="5124450" y="4730750"/>
          <p14:tracePt t="308546" x="4997450" y="4762500"/>
          <p14:tracePt t="308578" x="4914900" y="4826000"/>
          <p14:tracePt t="308608" x="4902200" y="4876800"/>
          <p14:tracePt t="308638" x="4927600" y="4921250"/>
          <p14:tracePt t="308700" x="5181600" y="5080000"/>
          <p14:tracePt t="308760" x="5492750" y="5232400"/>
          <p14:tracePt t="308824" x="5505450" y="5226050"/>
          <p14:tracePt t="308889" x="5461000" y="5187950"/>
          <p14:tracePt t="314443" x="5461000" y="5181600"/>
          <p14:tracePt t="314512" x="5232400" y="4997450"/>
          <p14:tracePt t="314546" x="5213350" y="4991100"/>
          <p14:tracePt t="314611" x="5168900" y="4991100"/>
          <p14:tracePt t="314647" x="4997450" y="4984750"/>
          <p14:tracePt t="314717" x="4756150" y="4972050"/>
          <p14:tracePt t="314782" x="4629150" y="4997450"/>
          <p14:tracePt t="314816" x="4464050" y="5029200"/>
          <p14:tracePt t="314850" x="4451350" y="5029200"/>
          <p14:tracePt t="314892" x="4406900" y="5048250"/>
          <p14:tracePt t="314974" x="4305300" y="5092700"/>
          <p14:tracePt t="315034" x="4292600" y="5105400"/>
          <p14:tracePt t="315069" x="4203700" y="5187950"/>
          <p14:tracePt t="315099" x="4095750" y="5264150"/>
          <p14:tracePt t="315164" x="4006850" y="5334000"/>
          <p14:tracePt t="315225" x="3663950" y="5556250"/>
          <p14:tracePt t="315256" x="3600450" y="5594350"/>
          <p14:tracePt t="315289" x="3536950" y="5600700"/>
          <p14:tracePt t="315350" x="3511550" y="5600700"/>
          <p14:tracePt t="315502" x="3505200" y="5613400"/>
          <p14:tracePt t="315562" x="3448050" y="5638800"/>
          <p14:tracePt t="315621" x="3390900" y="5632450"/>
          <p14:tracePt t="315681" x="3346450" y="5613400"/>
          <p14:tracePt t="315713" x="3105150" y="5568950"/>
          <p14:tracePt t="315775" x="2711450" y="5581650"/>
          <p14:tracePt t="315833" x="2711450" y="5588000"/>
          <p14:tracePt t="315898" x="2527300" y="5588000"/>
          <p14:tracePt t="315961" x="2482850" y="5562600"/>
          <p14:tracePt t="316022" x="2527300" y="5524500"/>
          <p14:tracePt t="316102" x="2527300" y="5518150"/>
          <p14:tracePt t="316163" x="2527300" y="5486400"/>
          <p14:tracePt t="316229" x="2533650" y="5467350"/>
          <p14:tracePt t="316292" x="2533650" y="5461000"/>
          <p14:tracePt t="316354" x="2495550" y="5492750"/>
          <p14:tracePt t="316386" x="2489200" y="5499100"/>
          <p14:tracePt t="316419" x="2482850" y="5499100"/>
          <p14:tracePt t="316484" x="2279650" y="5448300"/>
          <p14:tracePt t="316545" x="2089150" y="5359400"/>
          <p14:tracePt t="316576" x="2082800" y="5334000"/>
          <p14:tracePt t="316641" x="2063750" y="5321300"/>
          <p14:tracePt t="316701" x="2089150" y="5302250"/>
          <p14:tracePt t="316762" x="2133600" y="5308600"/>
          <p14:tracePt t="316821" x="2139950" y="5321300"/>
          <p14:tracePt t="316862" x="2159000" y="5327650"/>
          <p14:tracePt t="316905" x="2178050" y="5340350"/>
          <p14:tracePt t="316966" x="2184400" y="5359400"/>
          <p14:tracePt t="317028" x="2254250" y="5391150"/>
          <p14:tracePt t="317098" x="2413000" y="5422900"/>
          <p14:tracePt t="317168" x="2641600" y="5441950"/>
          <p14:tracePt t="317229" x="2698750" y="5416550"/>
          <p14:tracePt t="317291" x="2730500" y="5372100"/>
          <p14:tracePt t="317358" x="2717800" y="5308600"/>
          <p14:tracePt t="317420" x="2622550" y="5245100"/>
          <p14:tracePt t="317452" x="2590800" y="5226050"/>
          <p14:tracePt t="317515" x="2546350" y="5200650"/>
          <p14:tracePt t="317576" x="2501900" y="5162550"/>
          <p14:tracePt t="317644" x="2470150" y="5162550"/>
          <p14:tracePt t="317681" x="2457450" y="5162550"/>
          <p14:tracePt t="317750" x="2406650" y="5181600"/>
          <p14:tracePt t="317785" x="2336800" y="5207000"/>
          <p14:tracePt t="317816" x="2266950" y="5213350"/>
          <p14:tracePt t="317846" x="2254250" y="5213350"/>
          <p14:tracePt t="318029" x="2260600" y="5219700"/>
          <p14:tracePt t="318092" x="2298700" y="5257800"/>
          <p14:tracePt t="318157" x="2336800" y="5289550"/>
          <p14:tracePt t="318226" x="2381250" y="5295900"/>
          <p14:tracePt t="318258" x="2387600" y="5295900"/>
          <p14:tracePt t="318373" x="2400300" y="5295900"/>
          <p14:tracePt t="318432" x="2406650" y="5295900"/>
          <p14:tracePt t="318492" x="2406650" y="5308600"/>
          <p14:tracePt t="318913" x="2413000" y="5308600"/>
          <p14:tracePt t="318987" x="2565400" y="5302250"/>
          <p14:tracePt t="319022" x="2597150" y="5276850"/>
          <p14:tracePt t="319053" x="2603500" y="5264150"/>
          <p14:tracePt t="319121" x="2603500" y="5238750"/>
          <p14:tracePt t="319184" x="2597150" y="5207000"/>
          <p14:tracePt t="319219" x="2584450" y="5181600"/>
          <p14:tracePt t="319250" x="2578100" y="5156200"/>
          <p14:tracePt t="319282" x="2578100" y="5143500"/>
          <p14:tracePt t="319315" x="2565400" y="5130800"/>
          <p14:tracePt t="319347" x="2546350" y="5111750"/>
          <p14:tracePt t="319411" x="2501900" y="5080000"/>
          <p14:tracePt t="319442" x="2444750" y="5086350"/>
          <p14:tracePt t="319505" x="2400300" y="5099050"/>
          <p14:tracePt t="319570" x="2393950" y="5099050"/>
          <p14:tracePt t="319631" x="2355850" y="5099050"/>
          <p14:tracePt t="323639" x="2349500" y="5099050"/>
          <p14:tracePt t="323708" x="2343150" y="5099050"/>
          <p14:tracePt t="323768" x="2330450" y="5099050"/>
          <p14:tracePt t="323828" x="2355850" y="5124450"/>
          <p14:tracePt t="323862" x="2413000" y="5175250"/>
          <p14:tracePt t="323896" x="2451100" y="5213350"/>
          <p14:tracePt t="323962" x="2501900" y="5226050"/>
          <p14:tracePt t="324023" x="2508250" y="5257800"/>
          <p14:tracePt t="324055" x="2514600" y="5264150"/>
          <p14:tracePt t="324112" x="2514600" y="5276850"/>
          <p14:tracePt t="324185" x="2520950" y="5353050"/>
          <p14:tracePt t="324217" x="2514600" y="5359400"/>
          <p14:tracePt t="324293" x="2527300" y="5378450"/>
          <p14:tracePt t="324360" x="2781300" y="5499100"/>
          <p14:tracePt t="324425" x="2781300" y="5492750"/>
          <p14:tracePt t="324456" x="2787650" y="5486400"/>
          <p14:tracePt t="324561" x="2787650" y="5473700"/>
          <p14:tracePt t="324595" x="2787650" y="5454650"/>
          <p14:tracePt t="324627" x="2794000" y="5441950"/>
          <p14:tracePt t="324661" x="2794000" y="5429250"/>
          <p14:tracePt t="324692" x="2800350" y="5422900"/>
          <p14:tracePt t="324915" x="2813050" y="5416550"/>
          <p14:tracePt t="324967" x="2851150" y="5378450"/>
          <p14:tracePt t="325032" x="2870200" y="5321300"/>
          <p14:tracePt t="325098" x="2768600" y="5238750"/>
          <p14:tracePt t="325164" x="2565400" y="5124450"/>
          <p14:tracePt t="325228" x="2406650" y="5111750"/>
          <p14:tracePt t="325265" x="2324100" y="5137150"/>
          <p14:tracePt t="325298" x="2317750" y="5181600"/>
          <p14:tracePt t="325369" x="2501900" y="5372100"/>
          <p14:tracePt t="325432" x="2527300" y="5397500"/>
          <p14:tracePt t="325494" x="2527300" y="5410200"/>
          <p14:tracePt t="325527" x="2527300" y="5429250"/>
          <p14:tracePt t="325558" x="2527300" y="5435600"/>
          <p14:tracePt t="325618" x="2527300" y="5441950"/>
          <p14:tracePt t="325758" x="2520950" y="5448300"/>
          <p14:tracePt t="325821" x="2520950" y="5461000"/>
          <p14:tracePt t="325965" x="2527300" y="5467350"/>
          <p14:tracePt t="326232" x="2533650" y="5467350"/>
          <p14:tracePt t="326311" x="2546350" y="5454650"/>
          <p14:tracePt t="326377" x="2571750" y="5441950"/>
          <p14:tracePt t="326438" x="2590800" y="5435600"/>
          <p14:tracePt t="326471" x="2590800" y="5461000"/>
          <p14:tracePt t="326501" x="2584450" y="5505450"/>
          <p14:tracePt t="326565" x="2400300" y="5575300"/>
          <p14:tracePt t="326628" x="2368550" y="5575300"/>
          <p14:tracePt t="326690" x="2286000" y="5505450"/>
          <p14:tracePt t="326762" x="2228850" y="5448300"/>
          <p14:tracePt t="326828" x="2216150" y="5422900"/>
          <p14:tracePt t="326891" x="2101850" y="5429250"/>
          <p14:tracePt t="326959" x="2038350" y="5448300"/>
          <p14:tracePt t="327022" x="1943100" y="5588000"/>
          <p14:tracePt t="327056" x="1955800" y="5657850"/>
          <p14:tracePt t="327117" x="2127250" y="5683250"/>
          <p14:tracePt t="327179" x="2381250" y="5632450"/>
          <p14:tracePt t="327242" x="2444750" y="5600700"/>
          <p14:tracePt t="327304" x="2438400" y="5575300"/>
          <p14:tracePt t="327341" x="2438400" y="5556250"/>
          <p14:tracePt t="327568" x="2495550" y="5594350"/>
          <p14:tracePt t="327639" x="2590800" y="5740400"/>
          <p14:tracePt t="327833" x="2628900" y="5727700"/>
          <p14:tracePt t="327900" x="2679700" y="5702300"/>
          <p14:tracePt t="327962" x="2711450" y="5702300"/>
          <p14:tracePt t="328024" x="2686050" y="5638800"/>
          <p14:tracePt t="330571" x="2679700" y="5638800"/>
          <p14:tracePt t="330634" x="2514600" y="5689600"/>
          <p14:tracePt t="330698" x="2495550" y="5689600"/>
          <p14:tracePt t="330759" x="2546350" y="5676900"/>
          <p14:tracePt t="330792" x="2749550" y="5645150"/>
          <p14:tracePt t="330825" x="3048000" y="5607050"/>
          <p14:tracePt t="330887" x="3683000" y="5556250"/>
          <p14:tracePt t="330949" x="3816350" y="5511800"/>
          <p14:tracePt t="331013" x="3816350" y="5505450"/>
          <p14:tracePt t="331095" x="3829050" y="5499100"/>
          <p14:tracePt t="331157" x="3981450" y="5473700"/>
          <p14:tracePt t="331226" x="4152900" y="5422900"/>
          <p14:tracePt t="331299" x="4368800" y="5429250"/>
          <p14:tracePt t="331333" x="4400550" y="5429250"/>
          <p14:tracePt t="331370" x="4419600" y="5429250"/>
          <p14:tracePt t="331432" x="4464050" y="5422900"/>
          <p14:tracePt t="331498" x="4730750" y="5511800"/>
          <p14:tracePt t="331563" x="4946650" y="5511800"/>
          <p14:tracePt t="331626" x="5035550" y="5435600"/>
          <p14:tracePt t="331690" x="5060950" y="5334000"/>
          <p14:tracePt t="331755" x="4972050" y="5238750"/>
          <p14:tracePt t="331822" x="4787900" y="5162550"/>
          <p14:tracePt t="331855" x="4737100" y="5130800"/>
          <p14:tracePt t="331918" x="4597400" y="5080000"/>
          <p14:tracePt t="331981" x="4330700" y="5010150"/>
          <p14:tracePt t="332046" x="4235450" y="5022850"/>
          <p14:tracePt t="332109" x="4171950" y="5086350"/>
          <p14:tracePt t="332174" x="4159250" y="5175250"/>
          <p14:tracePt t="332239" x="4171950" y="5257800"/>
          <p14:tracePt t="332310" x="4425950" y="5384800"/>
          <p14:tracePt t="332381" x="4705350" y="5435600"/>
          <p14:tracePt t="332445" x="4819650" y="5416550"/>
          <p14:tracePt t="332507" x="4889500" y="5391150"/>
          <p14:tracePt t="332612" x="4889500" y="5378450"/>
          <p14:tracePt t="332647" x="4895850" y="5359400"/>
          <p14:tracePt t="332711" x="4895850" y="5321300"/>
          <p14:tracePt t="332773" x="4895850" y="5302250"/>
          <p14:tracePt t="332838" x="4895850" y="5264150"/>
          <p14:tracePt t="332871" x="4870450" y="5238750"/>
          <p14:tracePt t="332905" x="4819650" y="5194300"/>
          <p14:tracePt t="332969" x="4705350" y="5118100"/>
          <p14:tracePt t="333033" x="4584700" y="5080000"/>
          <p14:tracePt t="333097" x="4495800" y="5086350"/>
          <p14:tracePt t="333162" x="4432300" y="5092700"/>
          <p14:tracePt t="333231" x="4413250" y="5143500"/>
          <p14:tracePt t="333265" x="4413250" y="5187950"/>
          <p14:tracePt t="333297" x="4419600" y="5219700"/>
          <p14:tracePt t="333362" x="4457700" y="5245100"/>
          <p14:tracePt t="333425" x="4489450" y="5276850"/>
          <p14:tracePt t="333491" x="4546600" y="5308600"/>
          <p14:tracePt t="333555" x="4578350" y="5321300"/>
          <p14:tracePt t="333819" x="4572000" y="5340350"/>
          <p14:tracePt t="333853" x="4565650" y="5346700"/>
          <p14:tracePt t="334098" x="4559300" y="5346700"/>
          <p14:tracePt t="337123" x="4559300" y="5353050"/>
          <p14:tracePt t="337156" x="4584700" y="5365750"/>
          <p14:tracePt t="337221" x="4616450" y="5435600"/>
          <p14:tracePt t="337290" x="4648200" y="5543550"/>
          <p14:tracePt t="337327" x="4648200" y="5588000"/>
          <p14:tracePt t="337419" x="4648200" y="5581650"/>
          <p14:tracePt t="337458" x="4648200" y="5575300"/>
          <p14:tracePt t="337493" x="4648200" y="5556250"/>
          <p14:tracePt t="337558" x="4648200" y="5505450"/>
          <p14:tracePt t="337620" x="4641850" y="5486400"/>
          <p14:tracePt t="337686" x="4521200" y="5486400"/>
          <p14:tracePt t="337750" x="4406900" y="5499100"/>
          <p14:tracePt t="337816" x="4203700" y="5537200"/>
          <p14:tracePt t="337848" x="4127500" y="5537200"/>
          <p14:tracePt t="337915" x="4114800" y="5530850"/>
          <p14:tracePt t="337983" x="4178300" y="5581650"/>
          <p14:tracePt t="338047" x="4298950" y="5619750"/>
          <p14:tracePt t="338111" x="4476750" y="5588000"/>
          <p14:tracePt t="338175" x="4514850" y="5549900"/>
          <p14:tracePt t="338239" x="4514850" y="5543550"/>
          <p14:tracePt t="338301" x="4514850" y="5537200"/>
          <p14:tracePt t="338334" x="4508500" y="5524500"/>
          <p14:tracePt t="338370" x="4508500" y="5492750"/>
          <p14:tracePt t="338437" x="4508500" y="5486400"/>
          <p14:tracePt t="338500" x="4495800" y="5505450"/>
          <p14:tracePt t="338535" x="4470400" y="5543550"/>
          <p14:tracePt t="338569" x="4451350" y="5562600"/>
          <p14:tracePt t="338635" x="4451350" y="5511800"/>
          <p14:tracePt t="338698" x="4451350" y="5486400"/>
          <p14:tracePt t="338843" x="4451350" y="5492750"/>
          <p14:tracePt t="338904" x="4425950" y="5537200"/>
          <p14:tracePt t="339018" x="4432300" y="5543550"/>
          <p14:tracePt t="339051" x="4527550" y="5568950"/>
          <p14:tracePt t="339116" x="4578350" y="5594350"/>
          <p14:tracePt t="339184" x="4743450" y="5607050"/>
          <p14:tracePt t="339254" x="4794250" y="5588000"/>
          <p14:tracePt t="339290" x="4895850" y="5613400"/>
          <p14:tracePt t="339361" x="4959350" y="5626100"/>
          <p14:tracePt t="339514" x="4959350" y="5619750"/>
          <p14:tracePt t="339585" x="5003800" y="5607050"/>
          <p14:tracePt t="339622" x="5073650" y="5619750"/>
          <p14:tracePt t="339692" x="5213350" y="5613400"/>
          <p14:tracePt t="339906" x="5226050" y="5626100"/>
          <p14:tracePt t="339973" x="5562600" y="5676900"/>
          <p14:tracePt t="340039" x="5651500" y="5638800"/>
          <p14:tracePt t="340103" x="5924550" y="5676900"/>
          <p14:tracePt t="340165" x="5956300" y="5670550"/>
          <p14:tracePt t="340228" x="5981700" y="5670550"/>
          <p14:tracePt t="340263" x="5994400" y="5670550"/>
          <p14:tracePt t="340299" x="6000750" y="5664200"/>
          <p14:tracePt t="340366" x="6159500" y="5664200"/>
          <p14:tracePt t="340400" x="6242050" y="5657850"/>
          <p14:tracePt t="340434" x="6254750" y="5651500"/>
          <p14:tracePt t="340498" x="6457950" y="5626100"/>
          <p14:tracePt t="340560" x="6515100" y="5638800"/>
          <p14:tracePt t="340625" x="6762750" y="5683250"/>
          <p14:tracePt t="340657" x="6870700" y="5613400"/>
          <p14:tracePt t="340689" x="6896100" y="5588000"/>
          <p14:tracePt t="340767" x="6889750" y="5575300"/>
          <p14:tracePt t="340829" x="6883400" y="5575300"/>
          <p14:tracePt t="340861" x="6838950" y="5588000"/>
          <p14:tracePt t="340894" x="6788150" y="5613400"/>
          <p14:tracePt t="340928" x="6737350" y="5645150"/>
          <p14:tracePt t="340960" x="6737350" y="5651500"/>
          <p14:tracePt t="341021" x="6731000" y="5645150"/>
          <p14:tracePt t="341090" x="6724650" y="5645150"/>
          <p14:tracePt t="341229" x="6724650" y="5638800"/>
          <p14:tracePt t="341587" x="6731000" y="5638800"/>
          <p14:tracePt t="341632" x="6864350" y="5600700"/>
          <p14:tracePt t="341705" x="6927850" y="5556250"/>
          <p14:tracePt t="341769" x="6934200" y="5556250"/>
          <p14:tracePt t="341836" x="6921500" y="5556250"/>
          <p14:tracePt t="341872" x="6908800" y="5549900"/>
          <p14:tracePt t="341906" x="6877050" y="5549900"/>
          <p14:tracePt t="341971" x="6705600" y="5600700"/>
          <p14:tracePt t="342038" x="6324600" y="5613400"/>
          <p14:tracePt t="342104" x="5835650" y="5613400"/>
          <p14:tracePt t="342166" x="5575300" y="5626100"/>
          <p14:tracePt t="342232" x="5162550" y="5670550"/>
          <p14:tracePt t="342297" x="4953000" y="5689600"/>
          <p14:tracePt t="342363" x="4914900" y="5708650"/>
          <p14:tracePt t="342425" x="4914900" y="5721350"/>
          <p14:tracePt t="342460" x="4914900" y="5829300"/>
          <p14:tracePt t="342495" x="4908550" y="5867400"/>
          <p14:tracePt t="342655" x="4908550" y="5873750"/>
          <p14:tracePt t="342733" x="4889500" y="5880100"/>
          <p14:tracePt t="346371" x="4781550" y="5784850"/>
          <p14:tracePt t="346412" x="4552950" y="5549900"/>
          <p14:tracePt t="346452" x="4445000" y="5429250"/>
          <p14:tracePt t="346487" x="4425950" y="5378450"/>
          <p14:tracePt t="346527" x="4368800" y="5289550"/>
          <p14:tracePt t="346562" x="4248150" y="5137150"/>
          <p14:tracePt t="346630" x="4178300" y="4800600"/>
          <p14:tracePt t="346667" x="4203700" y="4699000"/>
          <p14:tracePt t="346701" x="4216400" y="4591050"/>
          <p14:tracePt t="346768" x="4133850" y="4260850"/>
          <p14:tracePt t="346835" x="4089400" y="4178300"/>
          <p14:tracePt t="346901" x="3733800" y="3930650"/>
          <p14:tracePt t="346965" x="3619500" y="3638550"/>
          <p14:tracePt t="347032" x="3276600" y="3378200"/>
          <p14:tracePt t="347095" x="3225800" y="3384550"/>
          <p14:tracePt t="347158" x="3073400" y="3295650"/>
          <p14:tracePt t="347223" x="2971800" y="3333750"/>
          <p14:tracePt t="347291" x="2857500" y="3416300"/>
          <p14:tracePt t="347369" x="2825750" y="3517900"/>
          <p14:tracePt t="347445" x="2743200" y="3752850"/>
          <p14:tracePt t="347512" x="2730500" y="3860800"/>
          <p14:tracePt t="347574" x="2705100" y="4019550"/>
          <p14:tracePt t="347640" x="2597150" y="4330700"/>
          <p14:tracePt t="347705" x="2336800" y="4845050"/>
          <p14:tracePt t="347769" x="2197100" y="5213350"/>
          <p14:tracePt t="347838" x="2184400" y="5226050"/>
          <p14:tracePt t="347877" x="2165350" y="5200650"/>
          <p14:tracePt t="348220" x="2178050" y="5232400"/>
          <p14:tracePt t="348257" x="2216150" y="5321300"/>
          <p14:tracePt t="348296" x="2209800" y="5435600"/>
          <p14:tracePt t="348337" x="2171700" y="5568950"/>
          <p14:tracePt t="348371" x="2133600" y="5727700"/>
          <p14:tracePt t="348439" x="2114550" y="5816600"/>
          <p14:tracePt t="348548" x="2139950" y="5848350"/>
          <p14:tracePt t="348617" x="2336800" y="5956300"/>
          <p14:tracePt t="348652" x="2438400" y="5975350"/>
          <p14:tracePt t="348717" x="2495550" y="5975350"/>
          <p14:tracePt t="348786" x="2508250" y="6045200"/>
          <p14:tracePt t="348822" x="2527300" y="6076950"/>
          <p14:tracePt t="348894" x="2546350" y="6146800"/>
          <p14:tracePt t="348959" x="2540000" y="6184900"/>
          <p14:tracePt t="349035" x="2540000" y="6178550"/>
          <p14:tracePt t="349107" x="2546350" y="6172200"/>
          <p14:tracePt t="349170" x="2552700" y="6172200"/>
          <p14:tracePt t="349204" x="2578100" y="6134100"/>
          <p14:tracePt t="349238" x="2597150" y="6102350"/>
          <p14:tracePt t="349304" x="2616200" y="6076950"/>
          <p14:tracePt t="349370" x="2603500" y="6026150"/>
          <p14:tracePt t="349434" x="2578100" y="5949950"/>
          <p14:tracePt t="349500" x="2546350" y="5880100"/>
          <p14:tracePt t="349537" x="2508250" y="5829300"/>
          <p14:tracePt t="349571" x="2489200" y="5810250"/>
          <p14:tracePt t="349636" x="2406650" y="5772150"/>
          <p14:tracePt t="349709" x="2330450" y="5765800"/>
          <p14:tracePt t="349777" x="2203450" y="5759450"/>
          <p14:tracePt t="349845" x="2165350" y="5746750"/>
          <p14:tracePt t="349915" x="1828800" y="5753100"/>
          <p14:tracePt t="349979" x="1778000" y="5791200"/>
          <p14:tracePt t="350043" x="1797050" y="5899150"/>
          <p14:tracePt t="350110" x="1917700" y="6038850"/>
          <p14:tracePt t="350181" x="2298700" y="6070600"/>
          <p14:tracePt t="350215" x="2482850" y="6089650"/>
          <p14:tracePt t="350252" x="2590800" y="6096000"/>
          <p14:tracePt t="350287" x="2628900" y="6096000"/>
          <p14:tracePt t="350320" x="2654300" y="6070600"/>
          <p14:tracePt t="350389" x="2705100" y="6032500"/>
          <p14:tracePt t="350424" x="2705100" y="6000750"/>
          <p14:tracePt t="350496" x="2686050" y="5937250"/>
          <p14:tracePt t="350562" x="2660650" y="5911850"/>
          <p14:tracePt t="350633" x="2622550" y="5886450"/>
          <p14:tracePt t="350699" x="2609850" y="5880100"/>
          <p14:tracePt t="350902" x="2603500" y="5873750"/>
          <p14:tracePt t="350968" x="2597150" y="5861050"/>
          <p14:tracePt t="351034" x="2584450" y="5835650"/>
          <p14:tracePt t="351099" x="2546350" y="5803900"/>
          <p14:tracePt t="351172" x="2489200" y="5753100"/>
          <p14:tracePt t="351238" x="2317750" y="5765800"/>
          <p14:tracePt t="352360" x="2311400" y="5765800"/>
          <p14:tracePt t="352429" x="2178050" y="5607050"/>
          <p14:tracePt t="352498" x="2000250" y="5607050"/>
          <p14:tracePt t="352561" x="2000250" y="5619750"/>
          <p14:tracePt t="352597" x="1981200" y="5803900"/>
          <p14:tracePt t="352638" x="2006600" y="5918200"/>
          <p14:tracePt t="352678" x="2044700" y="5949950"/>
          <p14:tracePt t="352713" x="2070100" y="5956300"/>
          <p14:tracePt t="352785" x="2108200" y="6000750"/>
          <p14:tracePt t="352850" x="2127250" y="6045200"/>
          <p14:tracePt t="352885" x="2127250" y="6083300"/>
          <p14:tracePt t="352950" x="2127250" y="6115050"/>
          <p14:tracePt t="353032" x="2120900" y="6115050"/>
          <p14:tracePt t="353097" x="2082800" y="6102350"/>
          <p14:tracePt t="353164" x="2019300" y="6102350"/>
          <p14:tracePt t="353232" x="1892300" y="6121400"/>
          <p14:tracePt t="353296" x="1835150" y="6134100"/>
          <p14:tracePt t="353365" x="1822450" y="6153150"/>
          <p14:tracePt t="353401" x="1816100" y="6153150"/>
          <p14:tracePt t="353434" x="1816100" y="6159500"/>
          <p14:tracePt t="353499" x="1809750" y="6197600"/>
          <p14:tracePt t="353565" x="1847850" y="6248400"/>
          <p14:tracePt t="353644" x="1955800" y="6299200"/>
          <p14:tracePt t="353712" x="2038350" y="6324600"/>
          <p14:tracePt t="353777" x="2089150" y="6311900"/>
          <p14:tracePt t="353811" x="2101850" y="6311900"/>
          <p14:tracePt t="353896" x="2127250" y="6311900"/>
          <p14:tracePt t="353961" x="2139950" y="6330950"/>
          <p14:tracePt t="354026" x="2152650" y="6343650"/>
          <p14:tracePt t="354062" x="2178050" y="6362700"/>
          <p14:tracePt t="354096" x="2197100" y="6388100"/>
          <p14:tracePt t="354166" x="2203450" y="6388100"/>
          <p14:tracePt t="354232" x="2235200" y="6362700"/>
          <p14:tracePt t="354299" x="2247900" y="6356350"/>
          <p14:tracePt t="354368" x="2235200" y="6324600"/>
          <p14:tracePt t="354435" x="2203450" y="6311900"/>
          <p14:tracePt t="354503" x="2095500" y="6305550"/>
          <p14:tracePt t="354571" x="1981200" y="6311900"/>
          <p14:tracePt t="354639" x="1905000" y="6369050"/>
          <p14:tracePt t="354704" x="1847850" y="6394450"/>
          <p14:tracePt t="354775" x="1905000" y="6457950"/>
          <p14:tracePt t="354845" x="1962150" y="6489700"/>
          <p14:tracePt t="354914" x="2203450" y="6559550"/>
          <p14:tracePt t="354947" x="2266950" y="6578600"/>
          <p14:tracePt t="355021" x="2311400" y="6616700"/>
          <p14:tracePt t="355092" x="2381250" y="6635750"/>
          <p14:tracePt t="355160" x="2393950" y="6642100"/>
          <p14:tracePt t="355223" x="2406650" y="6642100"/>
          <p14:tracePt t="355290" x="2413000" y="6642100"/>
          <p14:tracePt t="355327" x="2425700" y="6642100"/>
          <p14:tracePt t="355362" x="2425700" y="6648450"/>
          <p14:tracePt t="355437" x="2444750" y="6673850"/>
          <p14:tracePt t="355517" x="2425700" y="6699250"/>
          <p14:tracePt t="355582" x="2400300" y="6705600"/>
          <p14:tracePt t="355648" x="2330450" y="6654800"/>
          <p14:tracePt t="355726" x="2254250" y="6572250"/>
          <p14:tracePt t="355764" x="2228850" y="6527800"/>
          <p14:tracePt t="355832" x="2114550" y="6470650"/>
          <p14:tracePt t="355899" x="2076450" y="6438900"/>
          <p14:tracePt t="355967" x="1936750" y="6426200"/>
          <p14:tracePt t="356032" x="1924050" y="6426200"/>
          <p14:tracePt t="356099" x="1752600" y="6483350"/>
          <p14:tracePt t="356168" x="1727200" y="6502400"/>
          <p14:tracePt t="356235" x="1733550" y="6578600"/>
          <p14:tracePt t="356300" x="1720850" y="6591300"/>
          <p14:tracePt t="356368" x="1746250" y="6610350"/>
          <p14:tracePt t="356402" x="1765300" y="6629400"/>
          <p14:tracePt t="356438" x="1803400" y="6642100"/>
          <p14:tracePt t="356506" x="2032000" y="6667500"/>
          <p14:tracePt t="356572" x="2032000" y="6673850"/>
          <p14:tracePt t="356640" x="2120900" y="6667500"/>
          <p14:tracePt t="356712" x="2305050" y="6642100"/>
          <p14:tracePt t="356780" x="2381250" y="6578600"/>
          <p14:tracePt t="356850" x="2482850" y="6388100"/>
          <p14:tracePt t="356891" x="2482850" y="6305550"/>
          <p14:tracePt t="356966" x="2444750" y="6191250"/>
          <p14:tracePt t="357037" x="2355850" y="6051550"/>
          <p14:tracePt t="357112" x="2292350" y="6019800"/>
          <p14:tracePt t="357182" x="2057400" y="6013450"/>
          <p14:tracePt t="357249" x="2038350" y="6032500"/>
          <p14:tracePt t="357316" x="1993900" y="6191250"/>
          <p14:tracePt t="357352" x="1993900" y="6223000"/>
          <p14:tracePt t="357422" x="2095500" y="6286500"/>
          <p14:tracePt t="357457" x="2120900" y="6337300"/>
          <p14:tracePt t="357523" x="2139950" y="6362700"/>
          <p14:tracePt t="357559" x="2203450" y="6388100"/>
          <p14:tracePt t="357628" x="2419350" y="6451600"/>
          <p14:tracePt t="357699" x="2559050" y="6356350"/>
          <p14:tracePt t="357767" x="2628900" y="6280150"/>
          <p14:tracePt t="357839" x="2654300" y="6140450"/>
          <p14:tracePt t="357879" x="2616200" y="6070600"/>
          <p14:tracePt t="357915" x="2590800" y="6032500"/>
          <p14:tracePt t="357981" x="2584450" y="6026150"/>
          <p14:tracePt t="358018" x="2578100" y="6013450"/>
          <p14:tracePt t="358056" x="2540000" y="6000750"/>
          <p14:tracePt t="358090" x="2514600" y="6000750"/>
          <p14:tracePt t="358213" x="2406650" y="6000750"/>
          <p14:tracePt t="358248" x="2127250" y="6070600"/>
          <p14:tracePt t="358317" x="2038350" y="6115050"/>
          <p14:tracePt t="358384" x="2063750" y="6115050"/>
          <p14:tracePt t="361641" x="2051050" y="6115050"/>
          <p14:tracePt t="361719" x="1892300" y="6108700"/>
          <p14:tracePt t="361756" x="1993900" y="6140450"/>
          <p14:tracePt t="361830" x="2070100" y="6096000"/>
          <p14:tracePt t="361908" x="2089150" y="5778500"/>
          <p14:tracePt t="361988" x="1943100" y="5695950"/>
          <p14:tracePt t="362025" x="1784350" y="5797550"/>
          <p14:tracePt t="362097" x="1644650" y="6038850"/>
          <p14:tracePt t="362165" x="1771650" y="6400800"/>
          <p14:tracePt t="362205" x="1860550" y="6502400"/>
          <p14:tracePt t="362243" x="2108200" y="6584950"/>
          <p14:tracePt t="362310" x="2705100" y="6591300"/>
          <p14:tracePt t="362381" x="2889250" y="6292850"/>
          <p14:tracePt t="362452" x="2527300" y="6134100"/>
          <p14:tracePt t="362486" x="2139950" y="6134100"/>
          <p14:tracePt t="362555" x="1930400" y="6267450"/>
          <p14:tracePt t="362622" x="2095500" y="6305550"/>
          <p14:tracePt t="362658" x="2108200" y="6248400"/>
          <p14:tracePt t="366250" x="2406650" y="6261100"/>
          <p14:tracePt t="366323" x="3352800" y="6280150"/>
          <p14:tracePt t="366360" x="3994150" y="6350000"/>
          <p14:tracePt t="366396" x="4406900" y="6426200"/>
          <p14:tracePt t="366430" x="4749800" y="6483350"/>
          <p14:tracePt t="366498" x="5200650" y="6508750"/>
          <p14:tracePt t="366565" x="5334000" y="6483350"/>
          <p14:tracePt t="366634" x="5454650" y="6515100"/>
          <p14:tracePt t="366704" x="5740400" y="6661150"/>
          <p14:tracePt t="366769" x="6381750" y="6813550"/>
          <p14:tracePt t="366842" x="6851650" y="6851650"/>
          <p14:tracePt t="366915" x="7010400" y="6851650"/>
          <p14:tracePt t="366952" x="7061200" y="6838950"/>
          <p14:tracePt t="367024" x="7124700" y="6826250"/>
          <p14:tracePt t="367092" x="7200900" y="6819900"/>
          <p14:tracePt t="367758" x="7340600" y="6838950"/>
          <p14:tracePt t="367831" x="7340600" y="6762750"/>
          <p14:tracePt t="367873" x="7346950" y="6711950"/>
          <p14:tracePt t="367908" x="7346950" y="6673850"/>
          <p14:tracePt t="367978" x="7327900" y="6604000"/>
          <p14:tracePt t="368045" x="7327900" y="6597650"/>
          <p14:tracePt t="368112" x="7277100" y="6610350"/>
          <p14:tracePt t="368178" x="7080250" y="6534150"/>
          <p14:tracePt t="368214" x="6978650" y="6515100"/>
          <p14:tracePt t="368250" x="6819900" y="6502400"/>
          <p14:tracePt t="368321" x="6553200" y="6508750"/>
          <p14:tracePt t="368393" x="6229350" y="6527800"/>
          <p14:tracePt t="368428" x="6115050" y="6515100"/>
          <p14:tracePt t="368500" x="5772150" y="6445250"/>
          <p14:tracePt t="368576" x="5670550" y="6299200"/>
          <p14:tracePt t="368646" x="5511800" y="6184900"/>
          <p14:tracePt t="368718" x="5403850" y="6261100"/>
          <p14:tracePt t="368755" x="5340350" y="6292850"/>
          <p14:tracePt t="368825" x="5314950" y="6343650"/>
          <p14:tracePt t="368897" x="5156200" y="6362700"/>
          <p14:tracePt t="368965" x="5105400" y="6242050"/>
          <p14:tracePt t="369036" x="4838700" y="6153150"/>
          <p14:tracePt t="369103" x="4819650" y="6134100"/>
          <p14:tracePt t="369172" x="4819650" y="6140450"/>
          <p14:tracePt t="369242" x="4819650" y="6134100"/>
          <p14:tracePt t="369277" x="4813300" y="6134100"/>
          <p14:tracePt t="369315" x="4686300" y="6121400"/>
          <p14:tracePt t="369357" x="4635500" y="6108700"/>
          <p14:tracePt t="369427" x="4660900" y="6083300"/>
          <p14:tracePt t="369496" x="4660900" y="6096000"/>
          <p14:tracePt t="369560" x="4679950" y="6096000"/>
          <p14:tracePt t="369596" x="4775200" y="6089650"/>
          <p14:tracePt t="369632" x="4800600" y="6096000"/>
          <p14:tracePt t="369702" x="4876800" y="6108700"/>
          <p14:tracePt t="369774" x="4997450" y="6102350"/>
          <p14:tracePt t="369849" x="5080000" y="6102350"/>
          <p14:tracePt t="369884" x="5118100" y="6102350"/>
          <p14:tracePt t="369924" x="5118100" y="6108700"/>
          <p14:tracePt t="369964" x="5124450" y="6108700"/>
          <p14:tracePt t="370001" x="5194300" y="6108700"/>
          <p14:tracePt t="370038" x="5378450" y="6108700"/>
          <p14:tracePt t="370108" x="5537200" y="6102350"/>
          <p14:tracePt t="370180" x="5594350" y="6089650"/>
          <p14:tracePt t="370214" x="5607050" y="6089650"/>
          <p14:tracePt t="370287" x="5613400" y="6089650"/>
          <p14:tracePt t="370355" x="5619750" y="6096000"/>
          <p14:tracePt t="370424" x="5638800" y="6102350"/>
          <p14:tracePt t="370494" x="5772150" y="6121400"/>
          <p14:tracePt t="370572" x="5937250" y="6153150"/>
          <p14:tracePt t="370610" x="6064250" y="6165850"/>
          <p14:tracePt t="370677" x="6159500" y="6172200"/>
          <p14:tracePt t="370895" x="6172200" y="6159500"/>
          <p14:tracePt t="370968" x="6242050" y="6121400"/>
          <p14:tracePt t="371076" x="6248400" y="6121400"/>
          <p14:tracePt t="371289" x="6343650" y="6121400"/>
          <p14:tracePt t="371368" x="6534150" y="6115050"/>
          <p14:tracePt t="371481" x="6553200" y="6115050"/>
          <p14:tracePt t="371520" x="6584950" y="6115050"/>
          <p14:tracePt t="371620" x="6591300" y="6115050"/>
          <p14:tracePt t="371688" x="6705600" y="6115050"/>
          <p14:tracePt t="371764" x="6769100" y="6127750"/>
          <p14:tracePt t="371834" x="6807200" y="6134100"/>
          <p14:tracePt t="371924" x="6813550" y="6134100"/>
          <p14:tracePt t="371967" x="6819900" y="6108700"/>
          <p14:tracePt t="372036" x="6858000" y="6096000"/>
          <p14:tracePt t="372106" x="6883400" y="6089650"/>
          <p14:tracePt t="372148" x="6927850" y="6083300"/>
          <p14:tracePt t="372380" x="7004050" y="6108700"/>
          <p14:tracePt t="372423" x="7080250" y="6121400"/>
          <p14:tracePt t="372494" x="7169150" y="6134100"/>
          <p14:tracePt t="372567" x="7302500" y="6146800"/>
          <p14:tracePt t="372639" x="7366000" y="6140450"/>
          <p14:tracePt t="372707" x="7372350" y="6140450"/>
          <p14:tracePt t="372744" x="7378700" y="6146800"/>
          <p14:tracePt t="372786" x="7385050" y="6146800"/>
          <p14:tracePt t="372855" x="7486650" y="6159500"/>
          <p14:tracePt t="372892" x="7543800" y="6159500"/>
          <p14:tracePt t="372962" x="7772400" y="6172200"/>
          <p14:tracePt t="373031" x="7874000" y="6159500"/>
          <p14:tracePt t="373179" x="7785100" y="6153150"/>
          <p14:tracePt t="373249" x="7473950" y="6140450"/>
          <p14:tracePt t="373330" x="6826250" y="6140450"/>
          <p14:tracePt t="373374" x="6572250" y="6159500"/>
          <p14:tracePt t="373444" x="6127750" y="6172200"/>
          <p14:tracePt t="373482" x="5797550" y="6159500"/>
          <p14:tracePt t="373523" x="5505450" y="6153150"/>
          <p14:tracePt t="373564" x="5340350" y="6146800"/>
          <p14:tracePt t="373633" x="5080000" y="6146800"/>
          <p14:tracePt t="373668" x="5029200" y="6146800"/>
          <p14:tracePt t="373750" x="5022850" y="6146800"/>
          <p14:tracePt t="373821" x="5016500" y="6153150"/>
          <p14:tracePt t="373888" x="5029200" y="6159500"/>
          <p14:tracePt t="373926" x="5048250" y="6178550"/>
          <p14:tracePt t="373962" x="5086350" y="6216650"/>
          <p14:tracePt t="374038" x="5105400" y="6242050"/>
          <p14:tracePt t="374107" x="5111750" y="6242050"/>
          <p14:tracePt t="374143" x="5156200" y="6242050"/>
          <p14:tracePt t="374177" x="5175250" y="6248400"/>
          <p14:tracePt t="374214" x="5219700" y="6267450"/>
          <p14:tracePt t="374287" x="5410200" y="6324600"/>
          <p14:tracePt t="374323" x="5454650" y="6330950"/>
          <p14:tracePt t="374361" x="5480050" y="6343650"/>
          <p14:tracePt t="374431" x="5581650" y="6369050"/>
          <p14:tracePt t="374501" x="5753100" y="6369050"/>
          <p14:tracePt t="374569" x="5822950" y="6362700"/>
          <p14:tracePt t="374679" x="5829300" y="6343650"/>
          <p14:tracePt t="374714" x="5854700" y="6337300"/>
          <p14:tracePt t="374784" x="5861050" y="6330950"/>
          <p14:tracePt t="374857" x="6000750" y="6305550"/>
          <p14:tracePt t="374896" x="6064250" y="6311900"/>
          <p14:tracePt t="374973" x="6064250" y="6318250"/>
          <p14:tracePt t="375077" x="6096000" y="6318250"/>
          <p14:tracePt t="375112" x="6140450" y="6318250"/>
          <p14:tracePt t="375184" x="6242050" y="6318250"/>
          <p14:tracePt t="375257" x="6254750" y="6311900"/>
          <p14:tracePt t="376029" x="6261100" y="6311900"/>
          <p14:tracePt t="376778" x="6254750" y="6311900"/>
          <p14:tracePt t="376846" x="6242050" y="6311900"/>
          <p14:tracePt t="377106" x="6235700" y="6311900"/>
          <p14:tracePt t="377194" x="6210300" y="6305550"/>
          <p14:tracePt t="381835" x="6203950" y="6305550"/>
          <p14:tracePt t="381915" x="5626100" y="6432550"/>
          <p14:tracePt t="381957" x="5219700" y="6546850"/>
          <p14:tracePt t="382028" x="4070350" y="6667500"/>
          <p14:tracePt t="382455" x="1714500" y="6711950"/>
          <p14:tracePt t="382492" x="1778000" y="6661150"/>
          <p14:tracePt t="382571" x="1536700" y="6407150"/>
          <p14:tracePt t="382645" x="1428750" y="6286500"/>
          <p14:tracePt t="382685" x="1060450" y="6292850"/>
          <p14:tracePt t="382761" x="622300" y="6362700"/>
          <p14:tracePt t="383163" x="1892300" y="6254750"/>
          <p14:tracePt t="383200" x="1816100" y="5988050"/>
          <p14:tracePt t="383235" x="1739900" y="5962650"/>
          <p14:tracePt t="383271" x="1644650" y="6019800"/>
          <p14:tracePt t="383307" x="1593850" y="6083300"/>
          <p14:tracePt t="383348" x="1524000" y="6235700"/>
          <p14:tracePt t="383421" x="1612900" y="6654800"/>
          <p14:tracePt t="383491" x="2413000" y="6629400"/>
          <p14:tracePt t="383568" x="2432050" y="6369050"/>
          <p14:tracePt t="383643" x="2127250" y="6153150"/>
          <p14:tracePt t="383715" x="1949450" y="6235700"/>
          <p14:tracePt t="383749" x="1974850" y="6350000"/>
          <p14:tracePt t="383821" x="2381250" y="6553200"/>
          <p14:tracePt t="383890" x="2540000" y="6369050"/>
          <p14:tracePt t="383971" x="2286000" y="6267450"/>
          <p14:tracePt t="384050" x="2057400" y="6330950"/>
          <p14:tracePt t="384087" x="2063750" y="6438900"/>
          <p14:tracePt t="384165" x="2374900" y="6496050"/>
          <p14:tracePt t="384238" x="2387600" y="6292850"/>
          <p14:tracePt t="384308" x="1993900" y="6051550"/>
          <p14:tracePt t="384380" x="1936750" y="6019800"/>
          <p14:tracePt t="384453" x="2133600" y="6210300"/>
          <p14:tracePt t="384490" x="2324100" y="6261100"/>
          <p14:tracePt t="384528" x="2476500" y="6280150"/>
          <p14:tracePt t="384564" x="2527300" y="6299200"/>
          <p14:tracePt t="384635" x="2508250" y="6292850"/>
          <p14:tracePt t="386299" x="2514600" y="6292850"/>
          <p14:tracePt t="386377" x="3473450" y="6457950"/>
          <p14:tracePt t="386450" x="4610100" y="6457950"/>
          <p14:tracePt t="386520" x="5251450" y="6464300"/>
          <p14:tracePt t="386557" x="5321300" y="6477000"/>
          <p14:tracePt t="386629" x="5334000" y="6477000"/>
          <p14:tracePt t="386700" x="5397500" y="6477000"/>
          <p14:tracePt t="386749" x="5645150" y="6553200"/>
          <p14:tracePt t="386832" x="6838950" y="6616700"/>
          <p14:tracePt t="386872" x="7232650" y="6597650"/>
          <p14:tracePt t="386911" x="7251700" y="6591300"/>
          <p14:tracePt t="386950" x="7200900" y="6584950"/>
          <p14:tracePt t="387021" x="7143750" y="6508750"/>
          <p14:tracePt t="387096" x="6985000" y="6451600"/>
          <p14:tracePt t="387172" x="6908800" y="6451600"/>
          <p14:tracePt t="387245" x="6851650" y="6438900"/>
          <p14:tracePt t="387324" x="6572250" y="6356350"/>
          <p14:tracePt t="387362" x="6546850" y="6343650"/>
          <p14:tracePt t="387397" x="6546850" y="6337300"/>
          <p14:tracePt t="387488" x="6553200" y="6337300"/>
          <p14:tracePt t="387558" x="6686550" y="6337300"/>
          <p14:tracePt t="387633" x="6896100" y="6330950"/>
          <p14:tracePt t="387670" x="6965950" y="6337300"/>
          <p14:tracePt t="387710" x="7029450" y="6337300"/>
          <p14:tracePt t="387794" x="7099300" y="6330950"/>
          <p14:tracePt t="387834" x="7143750" y="6318250"/>
          <p14:tracePt t="387873" x="7156450" y="6318250"/>
          <p14:tracePt t="387909" x="7162800" y="6318250"/>
          <p14:tracePt t="387980" x="7353300" y="6330950"/>
          <p14:tracePt t="388052" x="7639050" y="6311900"/>
          <p14:tracePt t="388088" x="7651750" y="6330950"/>
          <p14:tracePt t="388162" x="7658100" y="6330950"/>
          <p14:tracePt t="388202" x="7721600" y="6350000"/>
          <p14:tracePt t="388240" x="7842250" y="6356350"/>
          <p14:tracePt t="388312" x="7899400" y="6356350"/>
          <p14:tracePt t="388393" x="7956550" y="6350000"/>
          <p14:tracePt t="388433" x="7988300" y="6350000"/>
          <p14:tracePt t="388519" x="8261350" y="6286500"/>
          <p14:tracePt t="388556" x="8286750" y="6280150"/>
          <p14:tracePt t="388631" x="8274050" y="6286500"/>
          <p14:tracePt t="388703" x="8267700" y="6286500"/>
          <p14:tracePt t="388739" x="8255000" y="6280150"/>
          <p14:tracePt t="388776" x="8235950" y="6273800"/>
          <p14:tracePt t="388854" x="7918450" y="6292850"/>
          <p14:tracePt t="388890" x="7702550" y="6280150"/>
          <p14:tracePt t="388966" x="7327900" y="6292850"/>
          <p14:tracePt t="389038" x="6527800" y="6261100"/>
          <p14:tracePt t="389111" x="5670550" y="6261100"/>
          <p14:tracePt t="389192" x="5308600" y="6254750"/>
          <p14:tracePt t="389228" x="5283200" y="6280150"/>
          <p14:tracePt t="389300" x="5270500" y="6330950"/>
          <p14:tracePt t="389372" x="5283200" y="6381750"/>
          <p14:tracePt t="389444" x="5289550" y="6413500"/>
          <p14:tracePt t="389479" x="5289550" y="6426200"/>
          <p14:tracePt t="389515" x="5302250" y="6464300"/>
          <p14:tracePt t="389584" x="5314950" y="6483350"/>
          <p14:tracePt t="389653" x="5321300" y="6489700"/>
          <p14:tracePt t="389690" x="5340350" y="6489700"/>
          <p14:tracePt t="389911" x="5340350" y="6496050"/>
          <p14:tracePt t="389990" x="5340350" y="6534150"/>
          <p14:tracePt t="390028" x="5353050" y="6534150"/>
          <p14:tracePt t="390105" x="5372100" y="6540500"/>
          <p14:tracePt t="390175" x="5397500" y="6540500"/>
          <p14:tracePt t="391353" x="5410200" y="6540500"/>
          <p14:tracePt t="391429" x="5676900" y="6540500"/>
          <p14:tracePt t="391501" x="5708650" y="6540500"/>
          <p14:tracePt t="391626" x="5746750" y="6553200"/>
          <p14:tracePt t="391703" x="6000750" y="6572250"/>
          <p14:tracePt t="391742" x="6102350" y="6559550"/>
          <p14:tracePt t="391816" x="6146800" y="6553200"/>
          <p14:tracePt t="391887" x="6197600" y="6553200"/>
          <p14:tracePt t="391963" x="6248400" y="6553200"/>
          <p14:tracePt t="392056" x="6318250" y="6553200"/>
          <p14:tracePt t="392170" x="6337300" y="6540500"/>
          <p14:tracePt t="392249" x="6369050" y="6515100"/>
          <p14:tracePt t="392288" x="6407150" y="6489700"/>
          <p14:tracePt t="392363" x="6731000" y="6496050"/>
          <p14:tracePt t="392438" x="6813550" y="6496050"/>
          <p14:tracePt t="392510" x="7080250" y="6508750"/>
          <p14:tracePt t="392585" x="7270750" y="6534150"/>
          <p14:tracePt t="392622" x="7340600" y="6540500"/>
          <p14:tracePt t="392694" x="7473950" y="6508750"/>
          <p14:tracePt t="392769" x="7486650" y="6508750"/>
          <p14:tracePt t="392838" x="7512050" y="6508750"/>
          <p14:tracePt t="392912" x="7715250" y="6540500"/>
          <p14:tracePt t="392987" x="7943850" y="6546850"/>
          <p14:tracePt t="393023" x="7962900" y="6546850"/>
          <p14:tracePt t="393091" x="7962900" y="6553200"/>
          <p14:tracePt t="393243" x="7874000" y="6553200"/>
          <p14:tracePt t="393322" x="7467600" y="6546850"/>
          <p14:tracePt t="393361" x="7366000" y="6540500"/>
          <p14:tracePt t="393400" x="7175500" y="6546850"/>
          <p14:tracePt t="393438" x="6877050" y="6559550"/>
          <p14:tracePt t="393510" x="6489700" y="6597650"/>
          <p14:tracePt t="393583" x="5873750" y="6584950"/>
          <p14:tracePt t="393660" x="5226050" y="6534150"/>
          <p14:tracePt t="393699" x="5086350" y="6534150"/>
          <p14:tracePt t="393738" x="5073650" y="6546850"/>
          <p14:tracePt t="393775" x="5041900" y="6610350"/>
          <p14:tracePt t="393851" x="5022850" y="6673850"/>
          <p14:tracePt t="393890" x="5041900" y="6686550"/>
          <p14:tracePt t="393960" x="5099050" y="6731000"/>
          <p14:tracePt t="394031" x="5118100" y="6731000"/>
          <p14:tracePt t="394106" x="5181600" y="6762750"/>
          <p14:tracePt t="394147" x="5245100" y="6788150"/>
          <p14:tracePt t="394185" x="5353050" y="6794500"/>
          <p14:tracePt t="394223" x="5486400" y="6794500"/>
          <p14:tracePt t="394297" x="5562600" y="6788150"/>
          <p14:tracePt t="394372" x="5645150" y="6775450"/>
          <p14:tracePt t="394447" x="5664200" y="6762750"/>
          <p14:tracePt t="394518" x="5670550" y="6756400"/>
          <p14:tracePt t="394554" x="5689600" y="6743700"/>
          <p14:tracePt t="394627" x="5969000" y="6743700"/>
          <p14:tracePt t="394709" x="6191250" y="6750050"/>
          <p14:tracePt t="394834" x="6197600" y="6750050"/>
          <p14:tracePt t="394920" x="6394450" y="6762750"/>
          <p14:tracePt t="394960" x="6527800" y="6762750"/>
          <p14:tracePt t="395001" x="6591300" y="6762750"/>
          <p14:tracePt t="395041" x="6629400" y="6762750"/>
          <p14:tracePt t="395079" x="6673850" y="6762750"/>
          <p14:tracePt t="395115" x="6686550" y="6750050"/>
          <p14:tracePt t="395189" x="6724650" y="6750050"/>
          <p14:tracePt t="395226" x="6794500" y="6737350"/>
          <p14:tracePt t="395301" x="6883400" y="6686550"/>
          <p14:tracePt t="395341" x="6972300" y="6591300"/>
          <p14:tracePt t="395380" x="7010400" y="6527800"/>
          <p14:tracePt t="395417" x="7029450" y="6464300"/>
          <p14:tracePt t="395490" x="7004050" y="6413500"/>
          <p14:tracePt t="395563" x="6908800" y="6438900"/>
          <p14:tracePt t="395643" x="6813550" y="6464300"/>
          <p14:tracePt t="395717" x="6737350" y="6502400"/>
          <p14:tracePt t="395753" x="6724650" y="6521450"/>
          <p14:tracePt t="395826" x="6686550" y="6591300"/>
          <p14:tracePt t="395895" x="6686550" y="6604000"/>
          <p14:tracePt t="395964" x="6686550" y="6610350"/>
          <p14:tracePt t="396002" x="6699250" y="6629400"/>
          <p14:tracePt t="396040" x="6718300" y="6648450"/>
          <p14:tracePt t="396180" x="6718300" y="6642100"/>
          <p14:tracePt t="396224" x="6692900" y="6616700"/>
          <p14:tracePt t="396298" x="6813550" y="6540500"/>
          <p14:tracePt t="396375" x="7112000" y="6451600"/>
          <p14:tracePt t="396448" x="7169150" y="6432550"/>
          <p14:tracePt t="396520" x="7181850" y="6419850"/>
          <p14:tracePt t="396563" x="7188200" y="6419850"/>
          <p14:tracePt t="396690" x="7188200" y="6413500"/>
          <p14:tracePt t="396770" x="7143750" y="6400800"/>
          <p14:tracePt t="396843" x="7118350" y="6375400"/>
          <p14:tracePt t="396917" x="7131050" y="6343650"/>
          <p14:tracePt t="396961" x="7175500" y="6337300"/>
          <p14:tracePt t="397047" x="7442200" y="6394450"/>
          <p14:tracePt t="397083" x="7550150" y="6432550"/>
          <p14:tracePt t="397120" x="7556500" y="6438900"/>
          <p14:tracePt t="397195" x="7588250" y="6438900"/>
          <p14:tracePt t="397231" x="7632700" y="6438900"/>
          <p14:tracePt t="397303" x="7861300" y="6451600"/>
          <p14:tracePt t="397379" x="7994650" y="6438900"/>
          <p14:tracePt t="397442" x="8032750" y="6394450"/>
          <p14:tracePt t="397484" x="8051800" y="6369050"/>
          <p14:tracePt t="397573" x="8051800" y="6362700"/>
          <p14:tracePt t="397645" x="7969250" y="6330950"/>
          <p14:tracePt t="397719" x="7905750" y="6311900"/>
          <p14:tracePt t="397762" x="7816850" y="6337300"/>
          <p14:tracePt t="397840" x="7721600" y="6407150"/>
          <p14:tracePt t="397918" x="7734300" y="6457950"/>
          <p14:tracePt t="397961" x="7823200" y="6483350"/>
          <p14:tracePt t="398041" x="8058150" y="6470650"/>
          <p14:tracePt t="398114" x="8134350" y="6438900"/>
          <p14:tracePt t="398154" x="8140700" y="6432550"/>
          <p14:tracePt t="398227" x="8128000" y="6407150"/>
          <p14:tracePt t="398306" x="8013700" y="6369050"/>
          <p14:tracePt t="398402" x="7842250" y="6369050"/>
          <p14:tracePt t="398446" x="7791450" y="6369050"/>
          <p14:tracePt t="398520" x="7613650" y="6381750"/>
          <p14:tracePt t="398559" x="7524750" y="6394450"/>
          <p14:tracePt t="398630" x="7493000" y="6400800"/>
          <p14:tracePt t="398706" x="6997700" y="6381750"/>
          <p14:tracePt t="398779" x="6921500" y="6375400"/>
          <p14:tracePt t="398858" x="6877050" y="6388100"/>
          <p14:tracePt t="398896" x="6877050" y="6375400"/>
          <p14:tracePt t="398966" x="6921500" y="6369050"/>
          <p14:tracePt t="399039" x="6927850" y="6375400"/>
          <p14:tracePt t="402831" x="6921500" y="6381750"/>
          <p14:tracePt t="402906" x="6851650" y="6381750"/>
          <p14:tracePt t="403092" x="6845300" y="6394450"/>
          <p14:tracePt t="403168" x="6559550" y="6438900"/>
          <p14:tracePt t="403239" x="6540500" y="6445250"/>
          <p14:tracePt t="403313" x="6515100" y="6457950"/>
          <p14:tracePt t="403391" x="6299200" y="6470650"/>
          <p14:tracePt t="403436" x="5981700" y="6426200"/>
          <p14:tracePt t="403516" x="5530850" y="6356350"/>
          <p14:tracePt t="403518" x="5473700" y="6356350"/>
          <p14:tracePt t="403595" x="5194300" y="6343650"/>
          <p14:tracePt t="403633" x="5080000" y="6375400"/>
          <p14:tracePt t="403709" x="4705350" y="6426200"/>
          <p14:tracePt t="403783" x="4660900" y="6483350"/>
          <p14:tracePt t="403821" x="4584700" y="6534150"/>
          <p14:tracePt t="403895" x="4667250" y="6642100"/>
          <p14:tracePt t="403970" x="4724400" y="6711950"/>
          <p14:tracePt t="404046" x="4933950" y="6731000"/>
          <p14:tracePt t="404121" x="5156200" y="6737350"/>
          <p14:tracePt t="404159" x="5219700" y="6711950"/>
          <p14:tracePt t="404242" x="5226050" y="6673850"/>
          <p14:tracePt t="404281" x="5213350" y="6642100"/>
          <p14:tracePt t="404319" x="5194300" y="6623050"/>
          <p14:tracePt t="404357" x="5162550" y="6616700"/>
          <p14:tracePt t="404432" x="5130800" y="6597650"/>
          <p14:tracePt t="404506" x="4946650" y="6578600"/>
          <p14:tracePt t="404545" x="4908550" y="6572250"/>
          <p14:tracePt t="404587" x="4883150" y="6572250"/>
          <p14:tracePt t="404624" x="4711700" y="6597650"/>
          <p14:tracePt t="404696" x="4584700" y="6604000"/>
          <p14:tracePt t="404768" x="4635500" y="6578600"/>
          <p14:tracePt t="406047" x="4622800" y="6578600"/>
          <p14:tracePt t="406122" x="4559300" y="6597650"/>
          <p14:tracePt t="406159" x="4552950" y="6597650"/>
          <p14:tracePt t="406231" x="4521200" y="6597650"/>
          <p14:tracePt t="406310" x="4883150" y="6610350"/>
          <p14:tracePt t="406385" x="5264150" y="6629400"/>
          <p14:tracePt t="406460" x="5441950" y="6629400"/>
          <p14:tracePt t="406565" x="5448300" y="6629400"/>
          <p14:tracePt t="406640" x="5473700" y="6673850"/>
          <p14:tracePt t="406713" x="5626100" y="6756400"/>
          <p14:tracePt t="406750" x="5670550" y="6762750"/>
          <p14:tracePt t="406825" x="5708650" y="6731000"/>
          <p14:tracePt t="406969" x="5702300" y="6731000"/>
          <p14:tracePt t="407058" x="5702300" y="6737350"/>
          <p14:tracePt t="407173" x="5695950" y="6737350"/>
          <p14:tracePt t="407251" x="5543550" y="6680200"/>
          <p14:tracePt t="407290" x="5486400" y="6661150"/>
          <p14:tracePt t="407369" x="5327650" y="6546850"/>
          <p14:tracePt t="407442" x="5041900" y="6508750"/>
          <p14:tracePt t="407518" x="4673600" y="6502400"/>
          <p14:tracePt t="407595" x="4445000" y="6578600"/>
          <p14:tracePt t="407635" x="4438650" y="6604000"/>
          <p14:tracePt t="407714" x="4933950" y="6800850"/>
          <p14:tracePt t="407791" x="5245100" y="6807200"/>
          <p14:tracePt t="407835" x="5245100" y="6775450"/>
          <p14:tracePt t="407914" x="5175250" y="6743700"/>
          <p14:tracePt t="407988" x="5156200" y="6731000"/>
          <p14:tracePt t="408026" x="5149850" y="6724650"/>
          <p14:tracePt t="408100" x="5137150" y="6724650"/>
          <p14:tracePt t="408173" x="5143500" y="6724650"/>
          <p14:tracePt t="408254" x="5543550" y="6699250"/>
          <p14:tracePt t="408293" x="5861050" y="6667500"/>
          <p14:tracePt t="408392" x="6242050" y="6616700"/>
          <p14:tracePt t="408431" x="6286500" y="6642100"/>
          <p14:tracePt t="408511" x="6464300" y="6680200"/>
          <p14:tracePt t="408585" x="6832600" y="6731000"/>
          <p14:tracePt t="408626" x="6940550" y="6680200"/>
          <p14:tracePt t="408700" x="6953250" y="6661150"/>
          <p14:tracePt t="408774" x="6940550" y="6673850"/>
          <p14:tracePt t="408847" x="6908800" y="6692900"/>
          <p14:tracePt t="408888" x="6889750" y="6699250"/>
          <p14:tracePt t="415180" x="6877050" y="6699250"/>
          <p14:tracePt t="415256" x="6832600" y="6711950"/>
          <p14:tracePt t="415294" x="6864350" y="6724650"/>
          <p14:tracePt t="415369" x="7048500" y="6724650"/>
          <p14:tracePt t="415982" x="7366000" y="6800850"/>
          <p14:tracePt t="416059" x="7918450" y="6705600"/>
          <p14:tracePt t="416100" x="8280400" y="6616700"/>
          <p14:tracePt t="416182" x="9207500" y="6127750"/>
          <p14:tracePt t="416221" x="9290050" y="6038850"/>
          <p14:tracePt t="416295" x="9690100" y="5848350"/>
          <p14:tracePt t="416376" x="9842500" y="5683250"/>
          <p14:tracePt t="416415" x="9886950" y="5568950"/>
          <p14:tracePt t="416456" x="9861550" y="5264150"/>
          <p14:tracePt t="416494" x="9880600" y="5060950"/>
          <p14:tracePt t="416570" x="9734550" y="4591050"/>
          <p14:tracePt t="416654" x="9525000" y="4044950"/>
          <p14:tracePt t="416694" x="9264650" y="3810000"/>
          <p14:tracePt t="416772" x="9156700" y="3784600"/>
          <p14:tracePt t="416848" x="8972550" y="3898900"/>
          <p14:tracePt t="416925" x="8896350" y="4457700"/>
          <p14:tracePt t="416966" x="8839200" y="4616450"/>
          <p14:tracePt t="417043" x="8896350" y="4756150"/>
          <p14:tracePt t="417084" x="8972550" y="4768850"/>
          <p14:tracePt t="417122" x="8985250" y="4768850"/>
          <p14:tracePt t="417163" x="8991600" y="4762500"/>
          <p14:tracePt t="417243" x="8978900" y="4591050"/>
          <p14:tracePt t="417322" x="8743950" y="4311650"/>
          <p14:tracePt t="417362" x="8420100" y="4064000"/>
          <p14:tracePt t="417437" x="7937500" y="3917950"/>
          <p14:tracePt t="417516" x="7924800" y="3937000"/>
          <p14:tracePt t="417556" x="7918450" y="3956050"/>
          <p14:tracePt t="417596" x="7943850" y="4038600"/>
          <p14:tracePt t="417637" x="7994650" y="4095750"/>
          <p14:tracePt t="417711" x="8007350" y="4102100"/>
          <p14:tracePt t="417980" x="7988300" y="4133850"/>
          <p14:tracePt t="418056" x="7988300" y="4159250"/>
          <p14:tracePt t="418096" x="7988300" y="4165600"/>
          <p14:tracePt t="418175" x="7994650" y="4235450"/>
          <p14:tracePt t="418214" x="8013700" y="4267200"/>
          <p14:tracePt t="418295" x="8210550" y="4375150"/>
          <p14:tracePt t="418372" x="8610600" y="4476750"/>
          <p14:tracePt t="418492" x="8610600" y="4470400"/>
          <p14:tracePt t="418566" x="8597900" y="4438650"/>
          <p14:tracePt t="418640" x="8578850" y="4432300"/>
          <p14:tracePt t="418715" x="8540750" y="4470400"/>
          <p14:tracePt t="418798" x="8413750" y="4629150"/>
          <p14:tracePt t="418836" x="8337550" y="4679950"/>
          <p14:tracePt t="418877" x="8255000" y="4699000"/>
          <p14:tracePt t="418916" x="8153400" y="4699000"/>
          <p14:tracePt t="418954" x="7537450" y="4679950"/>
          <p14:tracePt t="419033" x="5924550" y="4495800"/>
          <p14:tracePt t="419112" x="4254500" y="4438650"/>
          <p14:tracePt t="419163" x="3733800" y="4387850"/>
          <p14:tracePt t="419250" x="2940050" y="4254500"/>
          <p14:tracePt t="419290" x="2895600" y="4140200"/>
          <p14:tracePt t="419383" x="2660650" y="3949700"/>
          <p14:tracePt t="419424" x="2489200" y="3886200"/>
          <p14:tracePt t="419500" x="1936750" y="3714750"/>
          <p14:tracePt t="419578" x="1543050" y="3790950"/>
          <p14:tracePt t="419653" x="1403350" y="3860800"/>
          <p14:tracePt t="419696" x="1320800" y="3937000"/>
          <p14:tracePt t="419775" x="1263650" y="4197350"/>
          <p14:tracePt t="419853" x="1212850" y="4514850"/>
          <p14:tracePt t="419892" x="1219200" y="4762500"/>
          <p14:tracePt t="419968" x="1111250" y="5391150"/>
          <p14:tracePt t="420044" x="1136650" y="5537200"/>
          <p14:tracePt t="420118" x="1231900" y="5467350"/>
          <p14:tracePt t="420158" x="1377950" y="5441950"/>
          <p14:tracePt t="420237" x="2571750" y="5124450"/>
          <p14:tracePt t="420316" x="4991100" y="4756150"/>
          <p14:tracePt t="420397" x="6813550" y="4667250"/>
          <p14:tracePt t="420436" x="7035800" y="4622800"/>
          <p14:tracePt t="420520" x="7035800" y="4603750"/>
          <p14:tracePt t="422441" x="7029450" y="4597400"/>
          <p14:tracePt t="422518" x="6921500" y="4464050"/>
          <p14:tracePt t="422556" x="6921500" y="4457700"/>
          <p14:tracePt t="422633" x="6858000" y="4248150"/>
          <p14:tracePt t="422712" x="6845300" y="4089400"/>
          <p14:tracePt t="422790" x="6781800" y="3956050"/>
          <p14:tracePt t="422827" x="6635750" y="3898900"/>
          <p14:tracePt t="422903" x="5772150" y="3867150"/>
          <p14:tracePt t="422985" x="4806950" y="3721100"/>
          <p14:tracePt t="423023" x="4749800" y="3721100"/>
          <p14:tracePt t="423103" x="4679950" y="3778250"/>
          <p14:tracePt t="423181" x="4591050" y="3816350"/>
          <p14:tracePt t="423262" x="3841750" y="3860800"/>
          <p14:tracePt t="423301" x="3721100" y="3879850"/>
          <p14:tracePt t="423381" x="3111500" y="3917950"/>
          <p14:tracePt t="423424" x="2882900" y="3924300"/>
          <p14:tracePt t="423499" x="2774950" y="3943350"/>
          <p14:tracePt t="423575" x="2330450" y="4013200"/>
          <p14:tracePt t="423650" x="2286000" y="4019550"/>
          <p14:tracePt t="423690" x="2032000" y="4044950"/>
          <p14:tracePt t="423766" x="2114550" y="4000500"/>
          <p14:tracePt t="423841" x="2171700" y="4013200"/>
          <p14:tracePt t="423918" x="2355850" y="4013200"/>
          <p14:tracePt t="423997" x="2609850" y="3981450"/>
          <p14:tracePt t="424035" x="2635250" y="3898900"/>
          <p14:tracePt t="424113" x="2628900" y="3695700"/>
          <p14:tracePt t="424190" x="2254250" y="3549650"/>
          <p14:tracePt t="424229" x="2152650" y="3524250"/>
          <p14:tracePt t="424313" x="1739900" y="3517900"/>
          <p14:tracePt t="424388" x="1568450" y="3517900"/>
          <p14:tracePt t="424426" x="1568450" y="3543300"/>
          <p14:tracePt t="424504" x="1536700" y="3727450"/>
          <p14:tracePt t="424587" x="1651000" y="3816350"/>
          <p14:tracePt t="424626" x="1714500" y="3892550"/>
          <p14:tracePt t="424705" x="2082800" y="3930650"/>
          <p14:tracePt t="424783" x="2343150" y="3924300"/>
          <p14:tracePt t="424826" x="2381250" y="3873500"/>
          <p14:tracePt t="424905" x="2387600" y="3810000"/>
          <p14:tracePt t="424984" x="2317750" y="3771900"/>
          <p14:tracePt t="425021" x="2305050" y="3765550"/>
          <p14:tracePt t="425099" x="2235200" y="3790950"/>
          <p14:tracePt t="425174" x="2222500" y="3790950"/>
          <p14:tracePt t="425248" x="2247900" y="3790950"/>
          <p14:tracePt t="425286" x="2400300" y="3797300"/>
          <p14:tracePt t="425368" x="3276600" y="3797300"/>
          <p14:tracePt t="425445" x="4610100" y="3873500"/>
          <p14:tracePt t="425485" x="5403850" y="3962400"/>
          <p14:tracePt t="425524" x="5981700" y="4044950"/>
          <p14:tracePt t="425563" x="6318250" y="4070350"/>
          <p14:tracePt t="425641" x="6985000" y="4127500"/>
          <p14:tracePt t="425718" x="6965950" y="4133850"/>
          <p14:tracePt t="425833" x="6959600" y="4184650"/>
          <p14:tracePt t="425917" x="7327900" y="4210050"/>
          <p14:tracePt t="425996" x="7886700" y="4260850"/>
          <p14:tracePt t="426035" x="8134350" y="4267200"/>
          <p14:tracePt t="426111" x="8267700" y="4235450"/>
          <p14:tracePt t="426189" x="8248650" y="4241800"/>
          <p14:tracePt t="426228" x="8128000" y="4286250"/>
          <p14:tracePt t="426305" x="7588250" y="4286250"/>
          <p14:tracePt t="426905" x="7620000" y="4273550"/>
          <p14:tracePt t="426985" x="7912100" y="4178300"/>
          <p14:tracePt t="427030" x="8102600" y="4171950"/>
          <p14:tracePt t="427114" x="8445500" y="4229100"/>
          <p14:tracePt t="427195" x="8642350" y="4229100"/>
          <p14:tracePt t="427235" x="8743950" y="4216400"/>
          <p14:tracePt t="427311" x="8858250" y="4152900"/>
          <p14:tracePt t="427391" x="8978900" y="4108450"/>
          <p14:tracePt t="427430" x="8991600" y="4095750"/>
          <p14:tracePt t="427505" x="9004300" y="4083050"/>
          <p14:tracePt t="427579" x="9010650" y="4076700"/>
          <p14:tracePt t="427622" x="9048750" y="4044950"/>
          <p14:tracePt t="427698" x="9055100" y="4013200"/>
          <p14:tracePt t="427777" x="9042400" y="3994150"/>
          <p14:tracePt t="427891" x="9042400" y="3987800"/>
          <p14:tracePt t="427968" x="9036050" y="3956050"/>
          <p14:tracePt t="428041" x="9036050" y="3949700"/>
          <p14:tracePt t="428115" x="9042400" y="3949700"/>
          <p14:tracePt t="428152" x="9055100" y="3949700"/>
          <p14:tracePt t="428635" x="9093200" y="3937000"/>
          <p14:tracePt t="428677" x="9131300" y="3924300"/>
          <p14:tracePt t="428718" x="9188450" y="3924300"/>
          <p14:tracePt t="428792" x="9194800" y="3924300"/>
          <p14:tracePt t="428831" x="9245600" y="3924300"/>
          <p14:tracePt t="428910" x="9359900" y="3917950"/>
          <p14:tracePt t="428990" x="10191750" y="4019550"/>
          <p14:tracePt t="429030" x="10356850" y="4019550"/>
          <p14:tracePt t="429103" x="10363200" y="4019550"/>
          <p14:tracePt t="429225" x="10363200" y="4025900"/>
          <p14:tracePt t="429367" x="10369550" y="4025900"/>
          <p14:tracePt t="429452" x="10369550" y="4032250"/>
          <p14:tracePt t="429698" x="10375900" y="4025900"/>
          <p14:tracePt t="429800" x="10433050" y="3975100"/>
          <p14:tracePt t="429885" x="10445750" y="3956050"/>
          <p14:tracePt t="429961" x="10439400" y="3943350"/>
          <p14:tracePt t="430036" x="10426700" y="3943350"/>
          <p14:tracePt t="430114" x="10369550" y="3898900"/>
          <p14:tracePt t="430193" x="10128250" y="3771900"/>
          <p14:tracePt t="430233" x="10052050" y="3765550"/>
          <p14:tracePt t="430310" x="9677400" y="3771900"/>
          <p14:tracePt t="430392" x="9569450" y="3778250"/>
          <p14:tracePt t="430701" x="9550400" y="3784600"/>
          <p14:tracePt t="430796" x="9150350" y="3854450"/>
          <p14:tracePt t="431100" x="9150350" y="3867150"/>
          <p14:tracePt t="431143" x="9188450" y="3981450"/>
          <p14:tracePt t="431182" x="9169400" y="4006850"/>
          <p14:tracePt t="431258" x="9169400" y="4013200"/>
          <p14:tracePt t="431305" x="9169400" y="4019550"/>
          <p14:tracePt t="431387" x="9169400" y="4025900"/>
          <p14:tracePt t="431425" x="9169400" y="4038600"/>
          <p14:tracePt t="431502" x="9213850" y="4127500"/>
          <p14:tracePt t="431576" x="9220200" y="4127500"/>
          <p14:tracePt t="431616" x="9258300" y="4133850"/>
          <p14:tracePt t="431691" x="9315450" y="4127500"/>
          <p14:tracePt t="432107" x="9315450" y="4114800"/>
          <p14:tracePt t="432185" x="9321800" y="4114800"/>
          <p14:tracePt t="432227" x="9378950" y="4114800"/>
          <p14:tracePt t="432311" x="9474200" y="4114800"/>
          <p14:tracePt t="432392" x="9518650" y="4114800"/>
          <p14:tracePt t="432430" x="9537700" y="4114800"/>
          <p14:tracePt t="432778" x="9537700" y="4127500"/>
          <p14:tracePt t="433292" x="9582150" y="4127500"/>
          <p14:tracePt t="433375" x="9848850" y="4108450"/>
          <p14:tracePt t="433454" x="9906000" y="4108450"/>
          <p14:tracePt t="433505" x="9912350" y="4108450"/>
          <p14:tracePt t="433583" x="9925050" y="4108450"/>
          <p14:tracePt t="433624" x="10007600" y="4108450"/>
          <p14:tracePt t="433705" x="10363200" y="4114800"/>
          <p14:tracePt t="433789" x="10388600" y="4108450"/>
          <p14:tracePt t="433830" x="10401300" y="4108450"/>
          <p14:tracePt t="433906" x="10439400" y="4114800"/>
          <p14:tracePt t="433985" x="10490200" y="4114800"/>
          <p14:tracePt t="434067" x="10572750" y="4114800"/>
          <p14:tracePt t="434117" x="10604500" y="4114800"/>
          <p14:tracePt t="434158" x="10655300" y="4121150"/>
          <p14:tracePt t="434237" x="10718800" y="4121150"/>
          <p14:tracePt t="434318" x="11004550" y="4152900"/>
          <p14:tracePt t="434398" x="11214100" y="4191000"/>
          <p14:tracePt t="434437" x="11226800" y="4191000"/>
          <p14:tracePt t="434512" x="11271250" y="4203700"/>
          <p14:tracePt t="434552" x="11328400" y="4203700"/>
          <p14:tracePt t="434593" x="11347450" y="4203700"/>
          <p14:tracePt t="434635" x="11391900" y="4203700"/>
          <p14:tracePt t="434711" x="11417300" y="4203700"/>
          <p14:tracePt t="434787" x="11385550" y="4203700"/>
          <p14:tracePt t="446157" x="11385550" y="4191000"/>
          <p14:tracePt t="446236" x="11245850" y="4210050"/>
          <p14:tracePt t="446316" x="10706100" y="4464050"/>
          <p14:tracePt t="446399" x="9137650" y="4552950"/>
          <p14:tracePt t="446439" x="8420100" y="4591050"/>
          <p14:tracePt t="446521" x="6546850" y="4629150"/>
          <p14:tracePt t="446563" x="5943600" y="4718050"/>
          <p14:tracePt t="446643" x="4908550" y="4870450"/>
          <p14:tracePt t="446683" x="4641850" y="4895850"/>
          <p14:tracePt t="446723" x="4464050" y="4902200"/>
          <p14:tracePt t="446764" x="4248150" y="4902200"/>
          <p14:tracePt t="446851" x="3752850" y="4927600"/>
          <p14:tracePt t="446891" x="3416300" y="4927600"/>
          <p14:tracePt t="446974" x="2914650" y="4972050"/>
          <p14:tracePt t="447053" x="2482850" y="4959350"/>
          <p14:tracePt t="447100" x="2247900" y="4959350"/>
          <p14:tracePt t="447184" x="2171700" y="4946650"/>
          <p14:tracePt t="447266" x="2184400" y="4933950"/>
          <p14:tracePt t="447307" x="2216150" y="4902200"/>
          <p14:tracePt t="447352" x="2362200" y="4876800"/>
          <p14:tracePt t="447433" x="2292350" y="4800600"/>
          <p14:tracePt t="447511" x="1974850" y="4521200"/>
          <p14:tracePt t="447593" x="1631950" y="4381500"/>
          <p14:tracePt t="447633" x="1289050" y="4381500"/>
          <p14:tracePt t="447713" x="1022350" y="4330700"/>
          <p14:tracePt t="447794" x="939800" y="4406900"/>
          <p14:tracePt t="447835" x="965200" y="4432300"/>
          <p14:tracePt t="447885" x="1054100" y="4540250"/>
          <p14:tracePt t="447964" x="1104900" y="4546600"/>
          <p14:tracePt t="448051" x="1111250" y="4540250"/>
          <p14:tracePt t="448089" x="1136650" y="4464050"/>
          <p14:tracePt t="448169" x="1104900" y="4387850"/>
          <p14:tracePt t="448210" x="1054100" y="4387850"/>
          <p14:tracePt t="448298" x="844550" y="4400550"/>
          <p14:tracePt t="448380" x="895350" y="4470400"/>
          <p14:tracePt t="448421" x="952500" y="4502150"/>
          <p14:tracePt t="448502" x="1231900" y="4502150"/>
          <p14:tracePt t="448582" x="2667000" y="4476750"/>
          <p14:tracePt t="448624" x="3498850" y="4387850"/>
          <p14:tracePt t="448706" x="4762500" y="4286250"/>
          <p14:tracePt t="448789" x="5657850" y="4216400"/>
          <p14:tracePt t="448831" x="5886450" y="4197350"/>
          <p14:tracePt t="448915" x="6464300" y="4127500"/>
          <p14:tracePt t="448956" x="6724650" y="4114800"/>
          <p14:tracePt t="449041" x="7423150" y="4121150"/>
          <p14:tracePt t="449126" x="7753350" y="4114800"/>
          <p14:tracePt t="449171" x="7912100" y="4152900"/>
          <p14:tracePt t="449257" x="7981950" y="4191000"/>
          <p14:tracePt t="449427" x="7994650" y="4191000"/>
          <p14:tracePt t="449471" x="8153400" y="4178300"/>
          <p14:tracePt t="449552" x="8813800" y="4241800"/>
          <p14:tracePt t="449632" x="9131300" y="4260850"/>
          <p14:tracePt t="449712" x="9283700" y="4279900"/>
          <p14:tracePt t="449793" x="9550400" y="4279900"/>
          <p14:tracePt t="449835" x="9601200" y="4286250"/>
          <p14:tracePt t="449919" x="9918700" y="4286250"/>
          <p14:tracePt t="449960" x="10013950" y="4273550"/>
          <p14:tracePt t="450041" x="10033000" y="4254500"/>
          <p14:tracePt t="450123" x="10058400" y="4184650"/>
          <p14:tracePt t="450169" x="9950450" y="4140200"/>
          <p14:tracePt t="450212" x="9880600" y="4127500"/>
          <p14:tracePt t="450290" x="9753600" y="4114800"/>
          <p14:tracePt t="450332" x="9658350" y="4108450"/>
          <p14:tracePt t="450373" x="9575800" y="4108450"/>
          <p14:tracePt t="450459" x="9340850" y="4127500"/>
          <p14:tracePt t="450499" x="9067800" y="4133850"/>
          <p14:tracePt t="450578" x="8896350" y="4146550"/>
          <p14:tracePt t="450667" x="8801100" y="4279900"/>
          <p14:tracePt t="450710" x="8807450" y="4305300"/>
          <p14:tracePt t="450751" x="8858250" y="4349750"/>
          <p14:tracePt t="450832" x="8997950" y="4470400"/>
          <p14:tracePt t="450913" x="9042400" y="4483100"/>
          <p14:tracePt t="450992" x="9067800" y="4489450"/>
          <p14:tracePt t="451032" x="9099550" y="4489450"/>
          <p14:tracePt t="451110" x="9137650" y="4489450"/>
          <p14:tracePt t="451149" x="9144000" y="4489450"/>
          <p14:tracePt t="451228" x="9175750" y="4489450"/>
          <p14:tracePt t="451315" x="9169400" y="4489450"/>
          <p14:tracePt t="451359" x="9144000" y="4489450"/>
          <p14:tracePt t="457376" x="9144000" y="4495800"/>
          <p14:tracePt t="457485" x="9105900" y="4540250"/>
          <p14:tracePt t="457791" x="9372600" y="4565650"/>
          <p14:tracePt t="457910" x="9563100" y="4400550"/>
          <p14:tracePt t="457955" x="9493250" y="4286250"/>
          <p14:tracePt t="458063" x="9264650" y="4070350"/>
          <p14:tracePt t="458105" x="9144000" y="4083050"/>
          <p14:tracePt t="458146" x="9036050" y="4089400"/>
          <p14:tracePt t="458230" x="8947150" y="4178300"/>
          <p14:tracePt t="458309" x="8934450" y="4254500"/>
          <p14:tracePt t="458351" x="8947150" y="4254500"/>
          <p14:tracePt t="458431" x="8972550" y="4248150"/>
          <p14:tracePt t="460036" x="8966200" y="4248150"/>
          <p14:tracePt t="460119" x="8921750" y="4286250"/>
          <p14:tracePt t="460161" x="8820150" y="4337050"/>
          <p14:tracePt t="460203" x="8610600" y="4438650"/>
          <p14:tracePt t="460283" x="8121650" y="4616450"/>
          <p14:tracePt t="460367" x="7010400" y="4794250"/>
          <p14:tracePt t="460450" x="5746750" y="4965700"/>
          <p14:tracePt t="460544" x="4356100" y="5213350"/>
          <p14:tracePt t="460634" x="3841750" y="5295900"/>
          <p14:tracePt t="460721" x="3244850" y="5302250"/>
          <p14:tracePt t="460771" x="3041650" y="5308600"/>
          <p14:tracePt t="460855" x="2578100" y="5314950"/>
          <p14:tracePt t="460897" x="2508250" y="5308600"/>
          <p14:tracePt t="460985" x="1943100" y="5327650"/>
          <p14:tracePt t="461032" x="1962150" y="5314950"/>
          <p14:tracePt t="461150" x="1974850" y="5302250"/>
          <p14:tracePt t="461194" x="2025650" y="5283200"/>
          <p14:tracePt t="461237" x="2019300" y="5264150"/>
          <p14:tracePt t="461318" x="2019300" y="5251450"/>
          <p14:tracePt t="461363" x="2012950" y="5232400"/>
          <p14:tracePt t="461449" x="1993900" y="5181600"/>
          <p14:tracePt t="461497" x="1968500" y="5175250"/>
          <p14:tracePt t="461591" x="1968500" y="5156200"/>
          <p14:tracePt t="461640" x="1974850" y="5149850"/>
          <p14:tracePt t="461722" x="2241550" y="5099050"/>
          <p14:tracePt t="461764" x="2298700" y="5099050"/>
          <p14:tracePt t="461857" x="2724150" y="5092700"/>
          <p14:tracePt t="461898" x="2990850" y="5086350"/>
          <p14:tracePt t="461981" x="3289300" y="5067300"/>
          <p14:tracePt t="462073" x="3797300" y="5054600"/>
          <p14:tracePt t="462114" x="3810000" y="5048250"/>
          <p14:tracePt t="462203" x="3905250" y="5041900"/>
          <p14:tracePt t="462285" x="4146550" y="5041900"/>
          <p14:tracePt t="462379" x="4838700" y="5054600"/>
          <p14:tracePt t="462463" x="5588000" y="5035550"/>
          <p14:tracePt t="462507" x="6216650" y="5035550"/>
          <p14:tracePt t="462551" x="6705600" y="5010150"/>
          <p14:tracePt t="462634" x="7512050" y="4991100"/>
          <p14:tracePt t="462725" x="8121650" y="4984750"/>
          <p14:tracePt t="462834" x="8636000" y="4984750"/>
          <p14:tracePt t="462928" x="8902700" y="4959350"/>
          <p14:tracePt t="462978" x="9144000" y="4933950"/>
          <p14:tracePt t="463063" x="9359900" y="4895850"/>
          <p14:tracePt t="463104" x="9639300" y="4876800"/>
          <p14:tracePt t="463184" x="9823450" y="4762500"/>
          <p14:tracePt t="463230" x="9867900" y="4572000"/>
          <p14:tracePt t="463316" x="9925050" y="4292600"/>
          <p14:tracePt t="463360" x="9893300" y="4260850"/>
          <p14:tracePt t="463403" x="9810750" y="4229100"/>
          <p14:tracePt t="463483" x="9493250" y="4197350"/>
          <p14:tracePt t="463566" x="9378950" y="4184650"/>
          <p14:tracePt t="463651" x="8966200" y="4311650"/>
          <p14:tracePt t="463691" x="8953500" y="4375150"/>
          <p14:tracePt t="463740" x="9029700" y="4508500"/>
          <p14:tracePt t="463824" x="9163050" y="4635500"/>
          <p14:tracePt t="463908" x="9258300" y="4768850"/>
          <p14:tracePt t="463951" x="9264650" y="4781550"/>
          <p14:tracePt t="464040" x="9315450" y="4864100"/>
          <p14:tracePt t="464125" x="9328150" y="4933950"/>
          <p14:tracePt t="464173" x="9328150" y="4959350"/>
          <p14:tracePt t="464257" x="9334500" y="4959350"/>
          <p14:tracePt t="464357" x="9321800" y="4927600"/>
          <p14:tracePt t="464401" x="9309100" y="4908550"/>
          <p14:tracePt t="464446" x="9271000" y="4883150"/>
          <p14:tracePt t="464529" x="9150350" y="4832350"/>
          <p14:tracePt t="464575" x="9086850" y="4838700"/>
          <p14:tracePt t="464658" x="8896350" y="4908550"/>
          <p14:tracePt t="464699" x="8877300" y="4914900"/>
          <p14:tracePt t="464781" x="8851900" y="4933950"/>
          <p14:tracePt t="464871" x="8883650" y="4991100"/>
          <p14:tracePt t="464915" x="8921750" y="5022850"/>
          <p14:tracePt t="464961" x="8978900" y="5054600"/>
          <p14:tracePt t="465010" x="9029700" y="5060950"/>
          <p14:tracePt t="465096" x="9150350" y="5073650"/>
          <p14:tracePt t="465182" x="9448800" y="5060950"/>
          <p14:tracePt t="465263" x="9747250" y="5048250"/>
          <p14:tracePt t="465304" x="9867900" y="5048250"/>
          <p14:tracePt t="465388" x="10128250" y="5003800"/>
          <p14:tracePt t="465434" x="10204450" y="4972050"/>
          <p14:tracePt t="465523" x="10267950" y="4914900"/>
          <p14:tracePt t="465565" x="10242550" y="4864100"/>
          <p14:tracePt t="465645" x="10172700" y="4838700"/>
          <p14:tracePt t="465689" x="10064750" y="4838700"/>
          <p14:tracePt t="465773" x="9810750" y="4838700"/>
          <p14:tracePt t="465858" x="9340850" y="4826000"/>
          <p14:tracePt t="465902" x="9271000" y="4813300"/>
          <p14:tracePt t="465990" x="9220200" y="4864100"/>
          <p14:tracePt t="466033" x="9232900" y="4921250"/>
          <p14:tracePt t="466116" x="9328150" y="4997450"/>
          <p14:tracePt t="466156" x="9378950" y="5029200"/>
          <p14:tracePt t="466243" x="9505950" y="5067300"/>
          <p14:tracePt t="466291" x="9626600" y="5060950"/>
          <p14:tracePt t="466380" x="9652000" y="5054600"/>
          <p14:tracePt t="466468" x="9671050" y="5048250"/>
          <p14:tracePt t="466563" x="9848850" y="5048250"/>
          <p14:tracePt t="466609" x="10153650" y="5035550"/>
          <p14:tracePt t="466692" x="10261600" y="5003800"/>
          <p14:tracePt t="466776" x="10267950" y="5003800"/>
          <p14:tracePt t="466858" x="10344150" y="5003800"/>
          <p14:tracePt t="466899" x="10382250" y="4997450"/>
          <p14:tracePt t="466987" x="10426700" y="4991100"/>
          <p14:tracePt t="467030" x="10445750" y="4984750"/>
          <p14:tracePt t="467118" x="10458450" y="4984750"/>
          <p14:tracePt t="467160" x="10464800" y="4978400"/>
          <p14:tracePt t="467242" x="10496550" y="4959350"/>
          <p14:tracePt t="467325" x="10502900" y="4946650"/>
          <p14:tracePt t="467369" x="10502900" y="4921250"/>
          <p14:tracePt t="467457" x="10471150" y="4889500"/>
          <p14:tracePt t="467498" x="10458450" y="4876800"/>
          <p14:tracePt t="467582" x="10433050" y="4864100"/>
          <p14:tracePt t="467673" x="10394950" y="4832350"/>
          <p14:tracePt t="467759" x="10306050" y="4794250"/>
          <p14:tracePt t="467854" x="10039350" y="4756150"/>
          <p14:tracePt t="467896" x="9982200" y="4756150"/>
          <p14:tracePt t="467976" x="9906000" y="4743450"/>
          <p14:tracePt t="468062" x="9867900" y="4737100"/>
          <p14:tracePt t="477373" x="9861550" y="4806950"/>
          <p14:tracePt t="477458" x="9893300" y="4978400"/>
          <p14:tracePt t="477506" x="9912350" y="4978400"/>
          <p14:tracePt t="477592" x="9950450" y="4984750"/>
          <p14:tracePt t="477761" x="9956800" y="4991100"/>
          <p14:tracePt t="477809" x="9956800" y="5003800"/>
          <p14:tracePt t="477888" x="9956800" y="5010150"/>
          <p14:tracePt t="478044" x="9963150" y="5003800"/>
          <p14:tracePt t="478125" x="9963150" y="4997450"/>
          <p14:tracePt t="478492" x="9956800" y="5010150"/>
          <p14:tracePt t="478576" x="9931400" y="5048250"/>
          <p14:tracePt t="478660" x="9937750" y="5092700"/>
          <p14:tracePt t="478749" x="9994900" y="5162550"/>
          <p14:tracePt t="478834" x="10153650" y="5175250"/>
          <p14:tracePt t="478919" x="10287000" y="5099050"/>
          <p14:tracePt t="478963" x="10306050" y="5073650"/>
          <p14:tracePt t="479049" x="10312400" y="5035550"/>
          <p14:tracePt t="479092" x="10312400" y="5016500"/>
          <p14:tracePt t="479567" x="10306050" y="5022850"/>
          <p14:tracePt t="479829" x="10306050" y="5029200"/>
          <p14:tracePt t="479914" x="10299700" y="5054600"/>
          <p14:tracePt t="480093" x="10299700" y="5041900"/>
          <p14:tracePt t="480173" x="10293350" y="5035550"/>
          <p14:tracePt t="483567" x="10287000" y="5035550"/>
          <p14:tracePt t="483651" x="10274300" y="5060950"/>
          <p14:tracePt t="484232" x="10274300" y="5067300"/>
          <p14:tracePt t="484327" x="10217150" y="5105400"/>
          <p14:tracePt t="484374" x="10185400" y="5130800"/>
          <p14:tracePt t="484459" x="9817100" y="5226050"/>
          <p14:tracePt t="484501" x="9658350" y="5232400"/>
          <p14:tracePt t="484587" x="8890000" y="5314950"/>
          <p14:tracePt t="484629" x="8420100" y="5264150"/>
          <p14:tracePt t="484716" x="7353300" y="5264150"/>
          <p14:tracePt t="484758" x="6991350" y="5283200"/>
          <p14:tracePt t="484840" x="5842000" y="5378450"/>
          <p14:tracePt t="484925" x="4762500" y="5441950"/>
          <p14:tracePt t="484968" x="4286250" y="5492750"/>
          <p14:tracePt t="485053" x="3746500" y="5543550"/>
          <p14:tracePt t="485097" x="3498850" y="5575300"/>
          <p14:tracePt t="485180" x="3333750" y="5657850"/>
          <p14:tracePt t="485264" x="3308350" y="5676900"/>
          <p14:tracePt t="485311" x="3276600" y="5645150"/>
          <p14:tracePt t="485354" x="3263900" y="5638800"/>
          <p14:tracePt t="485892" x="3136900" y="5556250"/>
          <p14:tracePt t="485937" x="3054350" y="5486400"/>
          <p14:tracePt t="485984" x="3003550" y="5429250"/>
          <p14:tracePt t="486069" x="2965450" y="5403850"/>
          <p14:tracePt t="486112" x="2965450" y="5422900"/>
          <p14:tracePt t="486194" x="2952750" y="5416550"/>
          <p14:tracePt t="486238" x="2863850" y="5384800"/>
          <p14:tracePt t="486283" x="2540000" y="5276850"/>
          <p14:tracePt t="486368" x="2495550" y="5156200"/>
          <p14:tracePt t="486456" x="2311400" y="5232400"/>
          <p14:tracePt t="486498" x="2311400" y="5226050"/>
          <p14:tracePt t="486597" x="2127250" y="5226050"/>
          <p14:tracePt t="486639" x="2120900" y="5226050"/>
          <p14:tracePt t="486723" x="1949450" y="5289550"/>
          <p14:tracePt t="486764" x="1955800" y="5289550"/>
          <p14:tracePt t="486847" x="2044700" y="5365750"/>
          <p14:tracePt t="486936" x="2311400" y="5422900"/>
          <p14:tracePt t="486981" x="2559050" y="5448300"/>
          <p14:tracePt t="487023" x="2641600" y="5435600"/>
          <p14:tracePt t="487104" x="2813050" y="5346700"/>
          <p14:tracePt t="487188" x="2819400" y="5270500"/>
          <p14:tracePt t="487232" x="2800350" y="5257800"/>
          <p14:tracePt t="487321" x="2603500" y="5251450"/>
          <p14:tracePt t="487365" x="2635250" y="5276850"/>
          <p14:tracePt t="487407" x="2813050" y="5353050"/>
          <p14:tracePt t="487495" x="2940050" y="5391150"/>
          <p14:tracePt t="487584" x="3168650" y="5391150"/>
          <p14:tracePt t="487632" x="3365500" y="5403850"/>
          <p14:tracePt t="487681" x="3581400" y="5416550"/>
          <p14:tracePt t="487764" x="3816350" y="5435600"/>
          <p14:tracePt t="487850" x="4178300" y="5391150"/>
          <p14:tracePt t="487894" x="4337050" y="5384800"/>
          <p14:tracePt t="487977" x="5137150" y="5372100"/>
          <p14:tracePt t="488020" x="5600700" y="5353050"/>
          <p14:tracePt t="488104" x="7048500" y="5295900"/>
          <p14:tracePt t="488192" x="7340600" y="5295900"/>
          <p14:tracePt t="488233" x="7359650" y="5295900"/>
          <p14:tracePt t="488317" x="7461250" y="5295900"/>
          <p14:tracePt t="488366" x="7727950" y="5302250"/>
          <p14:tracePt t="488453" x="8096250" y="5397500"/>
          <p14:tracePt t="488496" x="8299450" y="5480050"/>
          <p14:tracePt t="488585" x="8401050" y="5467350"/>
          <p14:tracePt t="488628" x="8401050" y="5461000"/>
          <p14:tracePt t="488712" x="8515350" y="5499100"/>
          <p14:tracePt t="488754" x="8629650" y="5499100"/>
          <p14:tracePt t="488838" x="8839200" y="5511800"/>
          <p14:tracePt t="488925" x="8877300" y="5524500"/>
          <p14:tracePt t="488972" x="8947150" y="5530850"/>
          <p14:tracePt t="489060" x="9188450" y="5511800"/>
          <p14:tracePt t="489106" x="9302750" y="5410200"/>
          <p14:tracePt t="489190" x="9328150" y="5289550"/>
          <p14:tracePt t="489231" x="9328150" y="5270500"/>
          <p14:tracePt t="489316" x="9296400" y="5219700"/>
          <p14:tracePt t="489362" x="9264650" y="5213350"/>
          <p14:tracePt t="489448" x="9131300" y="5187950"/>
          <p14:tracePt t="489491" x="9118600" y="5187950"/>
          <p14:tracePt t="489576" x="9029700" y="5194300"/>
          <p14:tracePt t="489665" x="8883650" y="5200650"/>
          <p14:tracePt t="489707" x="8807450" y="5200650"/>
          <p14:tracePt t="489790" x="8769350" y="5207000"/>
          <p14:tracePt t="489833" x="8743950" y="5251450"/>
          <p14:tracePt t="489919" x="8743950" y="5403850"/>
          <p14:tracePt t="489963" x="8769350" y="5429250"/>
          <p14:tracePt t="490051" x="8940800" y="5549900"/>
          <p14:tracePt t="490096" x="9023350" y="5568950"/>
          <p14:tracePt t="490181" x="9131300" y="5568950"/>
          <p14:tracePt t="490225" x="9245600" y="5537200"/>
          <p14:tracePt t="490310" x="9315450" y="5467350"/>
          <p14:tracePt t="490355" x="9347200" y="5416550"/>
          <p14:tracePt t="490443" x="9353550" y="5321300"/>
          <p14:tracePt t="490539" x="9302750" y="5264150"/>
          <p14:tracePt t="490625" x="9207500" y="5226050"/>
          <p14:tracePt t="490671" x="9175750" y="5226050"/>
          <p14:tracePt t="490764" x="9105900" y="5245100"/>
          <p14:tracePt t="490845" x="9105900" y="5251450"/>
          <p14:tracePt t="498363" x="9099550" y="5245100"/>
          <p14:tracePt t="498449" x="9093200" y="5232400"/>
          <p14:tracePt t="498532" x="9080500" y="5226050"/>
          <p14:tracePt t="498587" x="9061450" y="5226050"/>
          <p14:tracePt t="498629" x="9061450" y="5238750"/>
          <p14:tracePt t="498716" x="9004300" y="5473700"/>
          <p14:tracePt t="498759" x="8997950" y="5499100"/>
          <p14:tracePt t="499103" x="8997950" y="5505450"/>
          <p14:tracePt t="499187" x="8997950" y="5518150"/>
          <p14:tracePt t="499232" x="8985250" y="5537200"/>
          <p14:tracePt t="499317" x="8972550" y="5568950"/>
          <p14:tracePt t="499433" x="8972550" y="5575300"/>
          <p14:tracePt t="499518" x="8972550" y="5588000"/>
          <p14:tracePt t="499560" x="8972550" y="5594350"/>
          <p14:tracePt t="499644" x="8972550" y="5613400"/>
          <p14:tracePt t="499690" x="8940800" y="5626100"/>
          <p14:tracePt t="499776" x="8413750" y="5626100"/>
          <p14:tracePt t="499865" x="7753350" y="5549900"/>
          <p14:tracePt t="499953" x="6584950" y="5473700"/>
          <p14:tracePt t="500041" x="5962650" y="5480050"/>
          <p14:tracePt t="500088" x="5524500" y="5505450"/>
          <p14:tracePt t="500173" x="4699000" y="5657850"/>
          <p14:tracePt t="500265" x="3854450" y="5842000"/>
          <p14:tracePt t="500351" x="2971800" y="6007100"/>
          <p14:tracePt t="500443" x="2476500" y="6165850"/>
          <p14:tracePt t="500530" x="2438400" y="6229350"/>
          <p14:tracePt t="500574" x="2425700" y="6292850"/>
          <p14:tracePt t="500661" x="2432050" y="6394450"/>
          <p14:tracePt t="500850" x="2514600" y="6375400"/>
          <p14:tracePt t="500938" x="2552700" y="6369050"/>
          <p14:tracePt t="501024" x="2628900" y="6362700"/>
          <p14:tracePt t="501107" x="2641600" y="6356350"/>
          <p14:tracePt t="501152" x="2787650" y="6305550"/>
          <p14:tracePt t="501238" x="3035300" y="6292850"/>
          <p14:tracePt t="501327" x="3651250" y="6311900"/>
          <p14:tracePt t="501373" x="3956050" y="6337300"/>
          <p14:tracePt t="501463" x="4254500" y="6311900"/>
          <p14:tracePt t="501551" x="5092700" y="6337300"/>
          <p14:tracePt t="501640" x="5746750" y="6362700"/>
          <p14:tracePt t="501731" x="6210300" y="6413500"/>
          <p14:tracePt t="501776" x="6343650" y="6438900"/>
          <p14:tracePt t="501865" x="6330950" y="6438900"/>
          <p14:tracePt t="501956" x="5467350" y="6375400"/>
          <p14:tracePt t="502041" x="4273550" y="6305550"/>
          <p14:tracePt t="502134" x="3143250" y="6197600"/>
          <p14:tracePt t="502225" x="2635250" y="6203950"/>
          <p14:tracePt t="502317" x="2705100" y="6089650"/>
          <p14:tracePt t="502373" x="2736850" y="5886450"/>
          <p14:tracePt t="502420" x="2774950" y="5791200"/>
          <p14:tracePt t="502509" x="2559050" y="5702300"/>
          <p14:tracePt t="502553" x="2546350" y="5708650"/>
          <p14:tracePt t="502647" x="2438400" y="5905500"/>
          <p14:tracePt t="502692" x="2628900" y="6045200"/>
          <p14:tracePt t="502778" x="2717800" y="6121400"/>
          <p14:tracePt t="502863" x="2743200" y="6102350"/>
          <p14:tracePt t="502912" x="2749550" y="6083300"/>
          <p14:tracePt t="502969" x="2762250" y="6076950"/>
          <p14:tracePt t="503096" x="2806700" y="6083300"/>
          <p14:tracePt t="503197" x="2813050" y="6127750"/>
          <p14:tracePt t="503241" x="2825750" y="6121400"/>
          <p14:tracePt t="503830" x="3289300" y="6064250"/>
          <p14:tracePt t="503926" x="3746500" y="5956300"/>
          <p14:tracePt t="503977" x="4438650" y="5937250"/>
          <p14:tracePt t="504066" x="5283200" y="5905500"/>
          <p14:tracePt t="504112" x="5581650" y="5854700"/>
          <p14:tracePt t="504200" x="5689600" y="5835650"/>
          <p14:tracePt t="504244" x="5880100" y="5861050"/>
          <p14:tracePt t="504287" x="6102350" y="5899150"/>
          <p14:tracePt t="504375" x="6877050" y="6032500"/>
          <p14:tracePt t="504466" x="8051800" y="6083300"/>
          <p14:tracePt t="504510" x="8616950" y="6096000"/>
          <p14:tracePt t="504596" x="8731250" y="6115050"/>
          <p14:tracePt t="504640" x="8743950" y="6140450"/>
          <p14:tracePt t="504728" x="8813800" y="6172200"/>
          <p14:tracePt t="504784" x="8820150" y="6172200"/>
          <p14:tracePt t="504871" x="8877300" y="6223000"/>
          <p14:tracePt t="504914" x="8921750" y="6229350"/>
          <p14:tracePt t="505010" x="9042400" y="6210300"/>
          <p14:tracePt t="505055" x="9086850" y="6191250"/>
          <p14:tracePt t="505102" x="9093200" y="6184900"/>
          <p14:tracePt t="505192" x="9099550" y="6172200"/>
          <p14:tracePt t="505249" x="9086850" y="6165850"/>
          <p14:tracePt t="505345" x="9048750" y="6140450"/>
          <p14:tracePt t="505431" x="9029700" y="6108700"/>
          <p14:tracePt t="505535" x="9124950" y="6096000"/>
          <p14:tracePt t="505581" x="9391650" y="6089650"/>
          <p14:tracePt t="505669" x="9601200" y="6108700"/>
          <p14:tracePt t="505712" x="9613900" y="6115050"/>
          <p14:tracePt t="505801" x="9728200" y="6115050"/>
          <p14:tracePt t="505844" x="9766300" y="6115050"/>
          <p14:tracePt t="505894" x="9772650" y="6121400"/>
          <p14:tracePt t="506038" x="9779000" y="6121400"/>
          <p14:tracePt t="506124" x="9798050" y="6102350"/>
          <p14:tracePt t="506227" x="9836150" y="6083300"/>
          <p14:tracePt t="506569" x="9836150" y="6076950"/>
          <p14:tracePt t="506657" x="9855200" y="6038850"/>
          <p14:tracePt t="506702" x="9861550" y="6026150"/>
          <p14:tracePt t="506786" x="9874250" y="6007100"/>
          <p14:tracePt t="506879" x="9810750" y="6019800"/>
          <p14:tracePt t="506924" x="9740900" y="6038850"/>
          <p14:tracePt t="506970" x="9721850" y="6032500"/>
          <p14:tracePt t="507053" x="9721850" y="6026150"/>
          <p14:tracePt t="507244" x="9785350" y="6019800"/>
          <p14:tracePt t="507289" x="9855200" y="6026150"/>
          <p14:tracePt t="507379" x="10001250" y="6026150"/>
          <p14:tracePt t="507424" x="10096500" y="5969000"/>
          <p14:tracePt t="507508" x="10096500" y="5956300"/>
          <p14:tracePt t="507552" x="10052050" y="5930900"/>
          <p14:tracePt t="507639" x="9721850" y="5880100"/>
          <p14:tracePt t="507736" x="9366250" y="5848350"/>
          <p14:tracePt t="507779" x="9086850" y="5861050"/>
          <p14:tracePt t="507826" x="9067800" y="5861050"/>
          <p14:tracePt t="507922" x="8985250" y="5930900"/>
          <p14:tracePt t="507971" x="8972550" y="5969000"/>
          <p14:tracePt t="508089" x="8928100" y="6083300"/>
          <p14:tracePt t="508178" x="8959850" y="6102350"/>
          <p14:tracePt t="508267" x="9302750" y="6153150"/>
          <p14:tracePt t="508381" x="9448800" y="6146800"/>
          <p14:tracePt t="508476" x="9512300" y="6146800"/>
          <p14:tracePt t="508560" x="9531350" y="6146800"/>
          <p14:tracePt t="509032" x="9544050" y="6134100"/>
          <p14:tracePt t="509120" x="9531350" y="6134100"/>
          <p14:tracePt t="509164" x="9512300" y="6115050"/>
          <p14:tracePt t="509249" x="9474200" y="6102350"/>
          <p14:tracePt t="520691" x="9556750" y="6096000"/>
          <p14:tracePt t="520781" x="10020300" y="6064250"/>
          <p14:tracePt t="520871" x="10242550" y="6064250"/>
          <p14:tracePt t="520916" x="10331450" y="6064250"/>
          <p14:tracePt t="520961" x="10483850" y="6070600"/>
          <p14:tracePt t="521060" x="10629900" y="6064250"/>
          <p14:tracePt t="521153" x="10725150" y="5981700"/>
          <p14:tracePt t="521243" x="10712450" y="5937250"/>
          <p14:tracePt t="521336" x="10629900" y="5892800"/>
          <p14:tracePt t="521425" x="10547350" y="5886450"/>
          <p14:tracePt t="521512" x="10502900" y="5981700"/>
          <p14:tracePt t="521559" x="10528300" y="6070600"/>
          <p14:tracePt t="521654" x="10737850" y="6070600"/>
          <p14:tracePt t="521698" x="10744200" y="6051550"/>
          <p14:tracePt t="521787" x="10763250" y="6007100"/>
          <p14:tracePt t="521840" x="10756900" y="6007100"/>
          <p14:tracePt t="521929" x="10712450" y="6007100"/>
          <p14:tracePt t="521978" x="10706100" y="6007100"/>
          <p14:tracePt t="522069" x="10674350" y="6000750"/>
          <p14:tracePt t="522115" x="10655300" y="5969000"/>
          <p14:tracePt t="522204" x="10623550" y="5930900"/>
          <p14:tracePt t="522908" x="10471150" y="5778500"/>
          <p14:tracePt t="522956" x="10344150" y="5626100"/>
          <p14:tracePt t="523046" x="10102850" y="5219700"/>
          <p14:tracePt t="523096" x="9893300" y="4864100"/>
          <p14:tracePt t="523191" x="9550400" y="4305300"/>
          <p14:tracePt t="523237" x="9302750" y="4064000"/>
          <p14:tracePt t="523328" x="9271000" y="4038600"/>
          <p14:tracePt t="523422" x="9277350" y="4025900"/>
          <p14:tracePt t="523516" x="8597900" y="3562350"/>
          <p14:tracePt t="523560" x="8642350" y="3549650"/>
          <p14:tracePt t="523652" x="8794750" y="3606800"/>
          <p14:tracePt t="523702" x="8788400" y="3657600"/>
          <p14:tracePt t="523805" x="9067800" y="3911600"/>
          <p14:tracePt t="523909" x="9537700" y="3898900"/>
          <p14:tracePt t="523958" x="9531350" y="3790950"/>
          <p14:tracePt t="524048" x="9493250" y="3727450"/>
          <p14:tracePt t="524100" x="9461500" y="3759200"/>
          <p14:tracePt t="524194" x="9340850" y="3898900"/>
          <p14:tracePt t="524290" x="9486900" y="4032250"/>
          <p14:tracePt t="524383" x="9594850" y="4311650"/>
          <p14:tracePt t="524475" x="9798050" y="5048250"/>
          <p14:tracePt t="524571" x="10102850" y="5810250"/>
          <p14:tracePt t="524662" x="10242550" y="5797550"/>
          <p14:tracePt t="524755" x="10337800" y="5784850"/>
          <p14:tracePt t="524847" x="10426700" y="6013450"/>
          <p14:tracePt t="524940" x="10414000" y="6057900"/>
          <p14:tracePt t="525037" x="10426700" y="6026150"/>
          <p14:tracePt t="525125" x="10426700" y="6038850"/>
          <p14:tracePt t="525174" x="10375900" y="6070600"/>
          <p14:tracePt t="525265" x="10337800" y="6076950"/>
          <p14:tracePt t="525310" x="10331450" y="6076950"/>
          <p14:tracePt t="525401" x="10287000" y="6032500"/>
          <p14:tracePt t="525494" x="10280650" y="6019800"/>
          <p14:tracePt t="525584" x="10255250" y="6019800"/>
          <p14:tracePt t="525628" x="10229850" y="6019800"/>
          <p14:tracePt t="525716" x="10223500" y="6013450"/>
          <p14:tracePt t="525776" x="10223500" y="6019800"/>
          <p14:tracePt t="525879" x="10274300" y="6134100"/>
          <p14:tracePt t="525929" x="10293350" y="6140450"/>
          <p14:tracePt t="525974" x="10325100" y="6140450"/>
          <p14:tracePt t="526065" x="10420350" y="6076950"/>
          <p14:tracePt t="526111" x="10439400" y="6051550"/>
          <p14:tracePt t="526204" x="10439400" y="6000750"/>
          <p14:tracePt t="526299" x="10394950" y="5943600"/>
          <p14:tracePt t="526390" x="10318750" y="5911850"/>
          <p14:tracePt t="526434" x="10306050" y="5911850"/>
          <p14:tracePt t="526524" x="10255250" y="5899150"/>
          <p14:tracePt t="526572" x="10191750" y="5899150"/>
          <p14:tracePt t="526665" x="10058400" y="5899150"/>
          <p14:tracePt t="526757" x="10045700" y="5988050"/>
          <p14:tracePt t="526847" x="10185400" y="6089650"/>
          <p14:tracePt t="526976" x="10502900" y="6076950"/>
          <p14:tracePt t="527069" x="10541000" y="6000750"/>
          <p14:tracePt t="527159" x="10509250" y="5949950"/>
          <p14:tracePt t="527252" x="10502900" y="5943600"/>
          <p14:tracePt t="527303" x="10471150" y="5930900"/>
          <p14:tracePt t="527401" x="10388600" y="5924550"/>
          <p14:tracePt t="527488" x="10090150" y="5880100"/>
          <p14:tracePt t="527578" x="10001250" y="5886450"/>
          <p14:tracePt t="527622" x="9931400" y="5905500"/>
          <p14:tracePt t="527711" x="9918700" y="5949950"/>
          <p14:tracePt t="527797" x="9931400" y="6013450"/>
          <p14:tracePt t="527842" x="9963150" y="6064250"/>
          <p14:tracePt t="527930" x="10013950" y="6115050"/>
          <p14:tracePt t="529716" x="10026650" y="6115050"/>
          <p14:tracePt t="529769" x="10115550" y="6115050"/>
          <p14:tracePt t="529858" x="10318750" y="6108700"/>
          <p14:tracePt t="529903" x="10426700" y="6127750"/>
          <p14:tracePt t="529995" x="10464800" y="6076950"/>
          <p14:tracePt t="530041" x="10483850" y="6032500"/>
          <p14:tracePt t="530132" x="10458450" y="6019800"/>
          <p14:tracePt t="530228" x="10331450" y="5981700"/>
          <p14:tracePt t="530320" x="10223500" y="5962650"/>
          <p14:tracePt t="530364" x="10204450" y="5962650"/>
          <p14:tracePt t="530461" x="10115550" y="5962650"/>
          <p14:tracePt t="530508" x="10052050" y="6013450"/>
          <p14:tracePt t="530603" x="10007600" y="6115050"/>
          <p14:tracePt t="530693" x="10033000" y="6261100"/>
          <p14:tracePt t="530784" x="10223500" y="6267450"/>
          <p14:tracePt t="530831" x="10369550" y="6254750"/>
          <p14:tracePt t="530921" x="10439400" y="6197600"/>
          <p14:tracePt t="530968" x="10471150" y="6140450"/>
          <p14:tracePt t="531061" x="10490200" y="5981700"/>
          <p14:tracePt t="531107" x="10477500" y="5937250"/>
          <p14:tracePt t="531154" x="10407650" y="5886450"/>
          <p14:tracePt t="531244" x="10179050" y="5822950"/>
          <p14:tracePt t="531336" x="10020300" y="5842000"/>
          <p14:tracePt t="531429" x="9963150" y="5892800"/>
          <p14:tracePt t="531521" x="9994900" y="6007100"/>
          <p14:tracePt t="531570" x="10052050" y="6032500"/>
          <p14:tracePt t="531660" x="10452100" y="6070600"/>
          <p14:tracePt t="531718" x="10502900" y="6051550"/>
          <p14:tracePt t="531764" x="10515600" y="6038850"/>
          <p14:tracePt t="531900" x="10483850" y="6051550"/>
          <p14:tracePt t="531991" x="10477500" y="6057900"/>
          <p14:tracePt t="532042" x="10471150" y="6057900"/>
          <p14:tracePt t="532142" x="10337800" y="5949950"/>
          <p14:tracePt t="532249" x="10198100" y="5981700"/>
          <p14:tracePt t="532295" x="10153650" y="6026150"/>
          <p14:tracePt t="532393" x="10128250" y="6057900"/>
          <p14:tracePt t="532643" x="10115550" y="6076950"/>
          <p14:tracePt t="532690" x="10109200" y="6096000"/>
          <p14:tracePt t="532782" x="10102850" y="6096000"/>
          <p14:tracePt t="532827" x="10096500" y="6083300"/>
          <p14:tracePt t="533439" x="10096500" y="6076950"/>
          <p14:tracePt t="533527" x="10102850" y="6064250"/>
          <p14:tracePt t="533956" x="10109200" y="6064250"/>
          <p14:tracePt t="534043" x="10128250" y="6038850"/>
          <p14:tracePt t="534132" x="10128250" y="6032500"/>
          <p14:tracePt t="535439" x="10128250" y="6026150"/>
          <p14:tracePt t="535527" x="10007600" y="5924550"/>
          <p14:tracePt t="535619" x="9982200" y="5911850"/>
          <p14:tracePt t="535712" x="9893300" y="5994400"/>
          <p14:tracePt t="535810" x="9804400" y="6096000"/>
          <p14:tracePt t="535898" x="9791700" y="6115050"/>
          <p14:tracePt t="536112" x="9759950" y="6127750"/>
          <p14:tracePt t="536160" x="9753600" y="6134100"/>
          <p14:tracePt t="536364" x="9658350" y="6102350"/>
          <p14:tracePt t="536458" x="9448800" y="6032500"/>
          <p14:tracePt t="536506" x="9366250" y="6013450"/>
          <p14:tracePt t="536597" x="9283700" y="5975350"/>
          <p14:tracePt t="536642" x="9226550" y="5969000"/>
          <p14:tracePt t="536733" x="9061450" y="5949950"/>
          <p14:tracePt t="536826" x="8991600" y="6032500"/>
          <p14:tracePt t="536917" x="8940800" y="6140450"/>
          <p14:tracePt t="536962" x="8858250" y="6267450"/>
          <p14:tracePt t="537053" x="8851900" y="6350000"/>
          <p14:tracePt t="537099" x="8883650" y="6362700"/>
          <p14:tracePt t="537192" x="8972550" y="6400800"/>
          <p14:tracePt t="537240" x="9036050" y="6419850"/>
          <p14:tracePt t="537338" x="9112250" y="6419850"/>
          <p14:tracePt t="537423" x="9124950" y="6419850"/>
          <p14:tracePt t="537470" x="9169400" y="6407150"/>
          <p14:tracePt t="537519" x="9220200" y="6400800"/>
          <p14:tracePt t="537565" x="9232900" y="6400800"/>
          <p14:tracePt t="537655" x="9245600" y="6413500"/>
          <p14:tracePt t="537839" x="9251950" y="6419850"/>
          <p14:tracePt t="537929" x="9264650" y="6445250"/>
          <p14:tracePt t="537977" x="9302750" y="6457950"/>
          <p14:tracePt t="538023" x="9347200" y="6451600"/>
          <p14:tracePt t="538119" x="9448800" y="6426200"/>
          <p14:tracePt t="538292" x="9442450" y="6438900"/>
          <p14:tracePt t="538388" x="9398000" y="6483350"/>
          <p14:tracePt t="538443" x="9391650" y="6483350"/>
          <p14:tracePt t="538531" x="9385300" y="6489700"/>
          <p14:tracePt t="538628" x="9378950" y="6496050"/>
          <p14:tracePt t="538726" x="9378950" y="6502400"/>
          <p14:tracePt t="538823" x="9372600" y="6502400"/>
          <p14:tracePt t="538919" x="9372600" y="6496050"/>
          <p14:tracePt t="539089" x="9372600" y="6483350"/>
          <p14:tracePt t="539178" x="9378950" y="6457950"/>
          <p14:tracePt t="539223" x="9385300" y="6445250"/>
          <p14:tracePt t="539314" x="9410700" y="6419850"/>
          <p14:tracePt t="539406" x="9467850" y="6350000"/>
          <p14:tracePt t="539573" x="9467850" y="6356350"/>
          <p14:tracePt t="539765" x="9455150" y="6369050"/>
          <p14:tracePt t="539858" x="9436100" y="6394450"/>
          <p14:tracePt t="539952" x="9436100" y="6388100"/>
          <p14:tracePt t="540039" x="9442450" y="6375400"/>
          <p14:tracePt t="540129" x="9455150" y="6362700"/>
          <p14:tracePt t="540228" x="9461500" y="6356350"/>
          <p14:tracePt t="540320" x="9467850" y="6330950"/>
          <p14:tracePt t="540424" x="9467850" y="6324600"/>
          <p14:tracePt t="540704" x="9474200" y="6324600"/>
          <p14:tracePt t="540800" x="9486900" y="6305550"/>
          <p14:tracePt t="540846" x="9493250" y="6299200"/>
          <p14:tracePt t="540937" x="9499600" y="6292850"/>
          <p14:tracePt t="541102" x="9499600" y="6311900"/>
          <p14:tracePt t="541192" x="9499600" y="6318250"/>
          <p14:tracePt t="541235" x="9505950" y="6318250"/>
          <p14:tracePt t="541430" x="9505950" y="6292850"/>
          <p14:tracePt t="541522" x="9486900" y="6286500"/>
          <p14:tracePt t="541621" x="9505950" y="6286500"/>
          <p14:tracePt t="541734" x="9505950" y="6267450"/>
          <p14:tracePt t="541907" x="9512300" y="6267450"/>
          <p14:tracePt t="542002" x="9588500" y="6337300"/>
          <p14:tracePt t="542102" x="9671050" y="6229350"/>
          <p14:tracePt t="542200" x="9709150" y="6223000"/>
          <p14:tracePt t="542249" x="9747250" y="6292850"/>
          <p14:tracePt t="542294" x="9753600" y="6305550"/>
          <p14:tracePt t="542388" x="9817100" y="6267450"/>
          <p14:tracePt t="542433" x="9836150" y="6280150"/>
          <p14:tracePt t="542525" x="9848850" y="6280150"/>
          <p14:tracePt t="542570" x="9861550" y="6248400"/>
          <p14:tracePt t="542662" x="9855200" y="6280150"/>
          <p14:tracePt t="542720" x="9848850" y="6299200"/>
          <p14:tracePt t="542815" x="9842500" y="6299200"/>
          <p14:tracePt t="542861" x="9829800" y="6318250"/>
          <p14:tracePt t="542907" x="9823450" y="6343650"/>
          <p14:tracePt t="543001" x="9836150" y="6381750"/>
          <p14:tracePt t="543096" x="9842500" y="6394450"/>
          <p14:tracePt t="543228" x="9842500" y="6388100"/>
          <p14:tracePt t="543322" x="9880600" y="6311900"/>
          <p14:tracePt t="543371" x="9912350" y="6286500"/>
          <p14:tracePt t="543420" x="10071100" y="6305550"/>
          <p14:tracePt t="543513" x="10090150" y="6369050"/>
          <p14:tracePt t="543558" x="10090150" y="6394450"/>
          <p14:tracePt t="543776" x="10058400" y="6343650"/>
          <p14:tracePt t="543883" x="9874250" y="6318250"/>
          <p14:tracePt t="543982" x="9766300" y="6330950"/>
          <p14:tracePt t="544029" x="9728200" y="6330950"/>
          <p14:tracePt t="544120" x="9613900" y="6267450"/>
          <p14:tracePt t="544167" x="9569450" y="6235700"/>
          <p14:tracePt t="544258" x="9569450" y="6184900"/>
          <p14:tracePt t="544303" x="9569450" y="6178550"/>
          <p14:tracePt t="544396" x="9569450" y="6172200"/>
          <p14:tracePt t="544559" x="9550400" y="6178550"/>
          <p14:tracePt t="544650" x="9518650" y="6165850"/>
          <p14:tracePt t="544696" x="9448800" y="6127750"/>
          <p14:tracePt t="544788" x="9328150" y="6051550"/>
          <p14:tracePt t="544835" x="9220200" y="6051550"/>
          <p14:tracePt t="544932" x="9017000" y="6045200"/>
          <p14:tracePt t="544979" x="8978900" y="6051550"/>
          <p14:tracePt t="545071" x="8782050" y="6051550"/>
          <p14:tracePt t="545165" x="8794750" y="6070600"/>
          <p14:tracePt t="545259" x="8883650" y="6146800"/>
          <p14:tracePt t="545310" x="8915400" y="6159500"/>
          <p14:tracePt t="545409" x="9067800" y="6191250"/>
          <p14:tracePt t="545500" x="9105900" y="6184900"/>
          <p14:tracePt t="545595" x="9124950" y="6197600"/>
          <p14:tracePt t="545697" x="9150350" y="6197600"/>
          <p14:tracePt t="545787" x="9188450" y="6203950"/>
          <p14:tracePt t="545834" x="9207500" y="6216650"/>
          <p14:tracePt t="545927" x="9213850" y="6229350"/>
          <p14:tracePt t="546021" x="9258300" y="6191250"/>
          <p14:tracePt t="546109" x="9264650" y="6191250"/>
          <p14:tracePt t="546197" x="9264650" y="6197600"/>
          <p14:tracePt t="546242" x="9283700" y="6216650"/>
          <p14:tracePt t="546335" x="9372600" y="6146800"/>
          <p14:tracePt t="546433" x="9366250" y="6121400"/>
          <p14:tracePt t="546479" x="9366250" y="6127750"/>
        </p14:tracePtLst>
      </p14:laserTrace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42E87-763A-F450-E78E-471FBCF120D2}"/>
            </a:ext>
          </a:extLst>
        </p:cNvPr>
        <p:cNvGrpSpPr/>
        <p:nvPr/>
      </p:nvGrpSpPr>
      <p:grpSpPr>
        <a:xfrm>
          <a:off x="0" y="0"/>
          <a:ext cx="0" cy="0"/>
          <a:chOff x="0" y="0"/>
          <a:chExt cx="0" cy="0"/>
        </a:xfrm>
      </p:grpSpPr>
      <p:sp>
        <p:nvSpPr>
          <p:cNvPr id="24" name="Rektangel 23">
            <a:extLst>
              <a:ext uri="{FF2B5EF4-FFF2-40B4-BE49-F238E27FC236}">
                <a16:creationId xmlns:a16="http://schemas.microsoft.com/office/drawing/2014/main" id="{DB88F6AF-2BDA-EECC-1CF3-178D688AACCD}"/>
              </a:ext>
            </a:extLst>
          </p:cNvPr>
          <p:cNvSpPr/>
          <p:nvPr/>
        </p:nvSpPr>
        <p:spPr>
          <a:xfrm>
            <a:off x="468943" y="2239184"/>
            <a:ext cx="11042468" cy="1184366"/>
          </a:xfrm>
          <a:prstGeom prst="rect">
            <a:avLst/>
          </a:prstGeom>
          <a:solidFill>
            <a:schemeClr val="bg1">
              <a:lumMod val="95000"/>
            </a:schemeClr>
          </a:solidFill>
          <a:ln w="9525">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8280F822-FF01-8C84-EDCE-633D310AC1AB}"/>
              </a:ext>
            </a:extLst>
          </p:cNvPr>
          <p:cNvSpPr>
            <a:spLocks noGrp="1"/>
          </p:cNvSpPr>
          <p:nvPr>
            <p:ph type="title"/>
          </p:nvPr>
        </p:nvSpPr>
        <p:spPr/>
        <p:txBody>
          <a:bodyPr/>
          <a:lstStyle/>
          <a:p>
            <a:r>
              <a:rPr lang="sv-SE" dirty="0"/>
              <a:t>Joh 3:16 – Ordens betydelse</a:t>
            </a:r>
          </a:p>
        </p:txBody>
      </p:sp>
      <p:sp>
        <p:nvSpPr>
          <p:cNvPr id="5" name="textruta 4">
            <a:extLst>
              <a:ext uri="{FF2B5EF4-FFF2-40B4-BE49-F238E27FC236}">
                <a16:creationId xmlns:a16="http://schemas.microsoft.com/office/drawing/2014/main" id="{595B24A2-F037-1E54-EF23-03220FBCA927}"/>
              </a:ext>
            </a:extLst>
          </p:cNvPr>
          <p:cNvSpPr txBox="1"/>
          <p:nvPr/>
        </p:nvSpPr>
        <p:spPr>
          <a:xfrm>
            <a:off x="0" y="1500148"/>
            <a:ext cx="11382103" cy="4924425"/>
          </a:xfrm>
          <a:prstGeom prst="rect">
            <a:avLst/>
          </a:prstGeom>
          <a:noFill/>
        </p:spPr>
        <p:txBody>
          <a:bodyPr wrap="square" lIns="180000">
            <a:spAutoFit/>
          </a:bodyPr>
          <a:lstStyle/>
          <a:p>
            <a:pPr>
              <a:spcBef>
                <a:spcPts val="1200"/>
              </a:spcBef>
            </a:pPr>
            <a:r>
              <a:rPr lang="sv-SE" sz="2200" b="1" i="1" dirty="0">
                <a:solidFill>
                  <a:srgbClr val="121212"/>
                </a:solidFill>
              </a:rPr>
              <a:t>Älskade</a:t>
            </a:r>
            <a:r>
              <a:rPr lang="sv-SE" i="1" dirty="0">
                <a:solidFill>
                  <a:srgbClr val="121212"/>
                </a:solidFill>
              </a:rPr>
              <a:t> (</a:t>
            </a:r>
            <a:r>
              <a:rPr lang="sv-SE" b="1" i="1" dirty="0">
                <a:solidFill>
                  <a:srgbClr val="0070C0"/>
                </a:solidFill>
              </a:rPr>
              <a:t>agapao</a:t>
            </a:r>
            <a:r>
              <a:rPr lang="sv-SE" i="1" dirty="0">
                <a:solidFill>
                  <a:srgbClr val="121212"/>
                </a:solidFill>
              </a:rPr>
              <a:t>)</a:t>
            </a:r>
          </a:p>
          <a:p>
            <a:pPr marL="265113" indent="-173038">
              <a:spcBef>
                <a:spcPts val="600"/>
              </a:spcBef>
              <a:buFont typeface="Arial" panose="020B0604020202020204" pitchFamily="34" charset="0"/>
              <a:buChar char="•"/>
            </a:pPr>
            <a:r>
              <a:rPr lang="sv-SE" dirty="0">
                <a:solidFill>
                  <a:srgbClr val="121212"/>
                </a:solidFill>
              </a:rPr>
              <a:t>Tre ord för </a:t>
            </a:r>
            <a:r>
              <a:rPr lang="sv-SE" i="1" dirty="0">
                <a:solidFill>
                  <a:srgbClr val="121212"/>
                </a:solidFill>
              </a:rPr>
              <a:t>kärlek</a:t>
            </a:r>
            <a:r>
              <a:rPr lang="sv-SE" dirty="0">
                <a:solidFill>
                  <a:srgbClr val="121212"/>
                </a:solidFill>
              </a:rPr>
              <a:t> på grekiska:</a:t>
            </a:r>
          </a:p>
          <a:p>
            <a:pPr marL="357187" lvl="2">
              <a:spcBef>
                <a:spcPts val="300"/>
              </a:spcBef>
              <a:tabLst>
                <a:tab pos="1524000" algn="l"/>
                <a:tab pos="4306888" algn="l"/>
                <a:tab pos="5651500" algn="l"/>
                <a:tab pos="7175500" algn="l"/>
                <a:tab pos="9683750" algn="l"/>
              </a:tabLst>
            </a:pPr>
            <a:r>
              <a:rPr lang="sv-SE" b="1" i="1" dirty="0">
                <a:solidFill>
                  <a:srgbClr val="121212"/>
                </a:solidFill>
              </a:rPr>
              <a:t>	Innebär	Påverkar	Baseras på	Uttryckssätt	Vem är i fokus</a:t>
            </a:r>
          </a:p>
          <a:p>
            <a:pPr marL="539750" lvl="2">
              <a:tabLst>
                <a:tab pos="1524000" algn="l"/>
                <a:tab pos="4306888" algn="l"/>
                <a:tab pos="5651500" algn="l"/>
                <a:tab pos="7175500" algn="l"/>
                <a:tab pos="9683750" algn="l"/>
              </a:tabLst>
            </a:pPr>
            <a:r>
              <a:rPr lang="sv-SE" b="1" i="1" dirty="0">
                <a:solidFill>
                  <a:srgbClr val="C00000"/>
                </a:solidFill>
              </a:rPr>
              <a:t>Eros</a:t>
            </a:r>
            <a:r>
              <a:rPr lang="sv-SE" i="1" dirty="0">
                <a:solidFill>
                  <a:srgbClr val="C00000"/>
                </a:solidFill>
              </a:rPr>
              <a:t>	</a:t>
            </a:r>
            <a:r>
              <a:rPr lang="sv-SE" dirty="0">
                <a:solidFill>
                  <a:srgbClr val="C00000"/>
                </a:solidFill>
              </a:rPr>
              <a:t>(Sexuell) attraktion	Känslor	Attraktion	”Jag älskar henne”	Självisk</a:t>
            </a:r>
          </a:p>
          <a:p>
            <a:pPr marL="539750" lvl="2">
              <a:tabLst>
                <a:tab pos="1524000" algn="l"/>
                <a:tab pos="4306888" algn="l"/>
                <a:tab pos="5651500" algn="l"/>
                <a:tab pos="7175500" algn="l"/>
                <a:tab pos="9683750" algn="l"/>
              </a:tabLst>
            </a:pPr>
            <a:r>
              <a:rPr lang="sv-SE" b="1" i="1" dirty="0">
                <a:solidFill>
                  <a:srgbClr val="00B050"/>
                </a:solidFill>
              </a:rPr>
              <a:t>Fileo</a:t>
            </a:r>
            <a:r>
              <a:rPr lang="sv-SE" dirty="0">
                <a:solidFill>
                  <a:srgbClr val="00B050"/>
                </a:solidFill>
              </a:rPr>
              <a:t>	(Broderlig) tillgivenhet	Tankar	Intressen	”Jag gillar henne”	Ger och tar</a:t>
            </a:r>
          </a:p>
          <a:p>
            <a:pPr marL="539750" lvl="2">
              <a:tabLst>
                <a:tab pos="1524000" algn="l"/>
                <a:tab pos="4306888" algn="l"/>
                <a:tab pos="5651500" algn="l"/>
                <a:tab pos="7175500" algn="l"/>
                <a:tab pos="9683750" algn="l"/>
              </a:tabLst>
            </a:pPr>
            <a:r>
              <a:rPr lang="sv-SE" b="1" i="1" dirty="0">
                <a:solidFill>
                  <a:srgbClr val="0070C0"/>
                </a:solidFill>
              </a:rPr>
              <a:t>Agape</a:t>
            </a:r>
            <a:r>
              <a:rPr lang="sv-SE" dirty="0">
                <a:solidFill>
                  <a:srgbClr val="0070C0"/>
                </a:solidFill>
              </a:rPr>
              <a:t>	(Uppmärksamt) agerande	Vilja	Behov	”Jag bryr mig om henne”	Osjälvisk</a:t>
            </a:r>
          </a:p>
          <a:p>
            <a:pPr marL="265113" indent="-173038">
              <a:spcBef>
                <a:spcPts val="1200"/>
              </a:spcBef>
              <a:buFont typeface="Arial" panose="020B0604020202020204" pitchFamily="34" charset="0"/>
              <a:buChar char="•"/>
            </a:pPr>
            <a:r>
              <a:rPr lang="sv-SE" dirty="0">
                <a:solidFill>
                  <a:srgbClr val="121212"/>
                </a:solidFill>
              </a:rPr>
              <a:t>När Bibeln säger </a:t>
            </a:r>
            <a:r>
              <a:rPr lang="sv-SE" dirty="0"/>
              <a:t>att </a:t>
            </a:r>
            <a:r>
              <a:rPr lang="sv-SE" dirty="0">
                <a:solidFill>
                  <a:srgbClr val="C00000"/>
                </a:solidFill>
              </a:rPr>
              <a:t>vi ska älska varandra</a:t>
            </a:r>
            <a:r>
              <a:rPr lang="sv-SE" dirty="0">
                <a:solidFill>
                  <a:srgbClr val="121212"/>
                </a:solidFill>
              </a:rPr>
              <a:t> (1 Joh 3:11) </a:t>
            </a:r>
            <a:r>
              <a:rPr lang="sv-SE">
                <a:solidFill>
                  <a:srgbClr val="121212"/>
                </a:solidFill>
              </a:rPr>
              <a:t>menar den…</a:t>
            </a:r>
            <a:endParaRPr lang="sv-SE" dirty="0">
              <a:solidFill>
                <a:srgbClr val="121212"/>
              </a:solidFill>
            </a:endParaRPr>
          </a:p>
          <a:p>
            <a:pPr marL="539750" lvl="1" indent="-182563">
              <a:spcBef>
                <a:spcPts val="300"/>
              </a:spcBef>
              <a:buFont typeface="Arial" panose="020B0604020202020204" pitchFamily="34" charset="0"/>
              <a:buChar char="•"/>
            </a:pPr>
            <a:r>
              <a:rPr lang="sv-SE" dirty="0">
                <a:solidFill>
                  <a:srgbClr val="121212"/>
                </a:solidFill>
              </a:rPr>
              <a:t>A</a:t>
            </a:r>
            <a:r>
              <a:rPr lang="sv-SE">
                <a:solidFill>
                  <a:srgbClr val="121212"/>
                </a:solidFill>
              </a:rPr>
              <a:t>lltid </a:t>
            </a:r>
            <a:r>
              <a:rPr lang="sv-SE" b="1" i="1" dirty="0">
                <a:solidFill>
                  <a:srgbClr val="0070C0"/>
                </a:solidFill>
              </a:rPr>
              <a:t>agape</a:t>
            </a:r>
            <a:r>
              <a:rPr lang="sv-SE" dirty="0">
                <a:solidFill>
                  <a:srgbClr val="121212"/>
                </a:solidFill>
              </a:rPr>
              <a:t> som är </a:t>
            </a:r>
            <a:r>
              <a:rPr lang="sv-SE">
                <a:solidFill>
                  <a:srgbClr val="121212"/>
                </a:solidFill>
              </a:rPr>
              <a:t>frivillig och därför kan beordras</a:t>
            </a:r>
            <a:r>
              <a:rPr lang="sv-SE" dirty="0">
                <a:solidFill>
                  <a:srgbClr val="121212"/>
                </a:solidFill>
              </a:rPr>
              <a:t>. (Korset är Guds </a:t>
            </a:r>
            <a:r>
              <a:rPr lang="sv-SE" dirty="0">
                <a:solidFill>
                  <a:srgbClr val="0070C0"/>
                </a:solidFill>
              </a:rPr>
              <a:t>agape</a:t>
            </a:r>
            <a:r>
              <a:rPr lang="sv-SE" dirty="0">
                <a:solidFill>
                  <a:srgbClr val="121212"/>
                </a:solidFill>
              </a:rPr>
              <a:t> i aktion.)</a:t>
            </a:r>
          </a:p>
          <a:p>
            <a:pPr marL="539750" lvl="1" indent="-182563">
              <a:spcBef>
                <a:spcPts val="300"/>
              </a:spcBef>
              <a:buFont typeface="Arial" panose="020B0604020202020204" pitchFamily="34" charset="0"/>
              <a:buChar char="•"/>
            </a:pPr>
            <a:r>
              <a:rPr lang="sv-SE" dirty="0">
                <a:solidFill>
                  <a:srgbClr val="121212"/>
                </a:solidFill>
              </a:rPr>
              <a:t>A</a:t>
            </a:r>
            <a:r>
              <a:rPr lang="sv-SE">
                <a:solidFill>
                  <a:srgbClr val="121212"/>
                </a:solidFill>
              </a:rPr>
              <a:t>ldrig </a:t>
            </a:r>
            <a:r>
              <a:rPr lang="sv-SE" b="1" i="1" dirty="0">
                <a:solidFill>
                  <a:srgbClr val="C00000"/>
                </a:solidFill>
              </a:rPr>
              <a:t>eros</a:t>
            </a:r>
            <a:r>
              <a:rPr lang="sv-SE" dirty="0">
                <a:solidFill>
                  <a:srgbClr val="121212"/>
                </a:solidFill>
              </a:rPr>
              <a:t> är ofrivillig och därför inte kan beordras.</a:t>
            </a:r>
          </a:p>
          <a:p>
            <a:pPr marL="539750" lvl="1" indent="-182563">
              <a:spcBef>
                <a:spcPts val="300"/>
              </a:spcBef>
              <a:buFont typeface="Arial" panose="020B0604020202020204" pitchFamily="34" charset="0"/>
              <a:buChar char="•"/>
            </a:pPr>
            <a:r>
              <a:rPr lang="sv-SE" dirty="0">
                <a:solidFill>
                  <a:srgbClr val="121212"/>
                </a:solidFill>
              </a:rPr>
              <a:t>Därför har HBTQ-rörelsens tal om </a:t>
            </a:r>
            <a:r>
              <a:rPr lang="sv-SE">
                <a:solidFill>
                  <a:srgbClr val="121212"/>
                </a:solidFill>
              </a:rPr>
              <a:t>att ”vi </a:t>
            </a:r>
            <a:r>
              <a:rPr lang="sv-SE" dirty="0">
                <a:solidFill>
                  <a:srgbClr val="121212"/>
                </a:solidFill>
              </a:rPr>
              <a:t>inte får begränsa </a:t>
            </a:r>
            <a:r>
              <a:rPr lang="sv-SE">
                <a:solidFill>
                  <a:srgbClr val="121212"/>
                </a:solidFill>
              </a:rPr>
              <a:t>Guds kärlek” </a:t>
            </a:r>
            <a:r>
              <a:rPr lang="sv-SE" dirty="0">
                <a:solidFill>
                  <a:srgbClr val="121212"/>
                </a:solidFill>
              </a:rPr>
              <a:t>fullständigt missat målet.</a:t>
            </a:r>
          </a:p>
          <a:p>
            <a:pPr>
              <a:spcBef>
                <a:spcPts val="1200"/>
              </a:spcBef>
            </a:pPr>
            <a:r>
              <a:rPr lang="sv-SE" sz="2200" b="1" i="1" dirty="0">
                <a:solidFill>
                  <a:srgbClr val="121212"/>
                </a:solidFill>
              </a:rPr>
              <a:t>Världen</a:t>
            </a:r>
            <a:r>
              <a:rPr lang="sv-SE" dirty="0">
                <a:solidFill>
                  <a:srgbClr val="121212"/>
                </a:solidFill>
              </a:rPr>
              <a:t> Mänskligheten (i negativ betydelse: en fallen/rebellisk värld).</a:t>
            </a:r>
          </a:p>
          <a:p>
            <a:pPr>
              <a:spcBef>
                <a:spcPts val="1200"/>
              </a:spcBef>
            </a:pPr>
            <a:r>
              <a:rPr lang="sv-SE" sz="2200" b="1" i="1" dirty="0">
                <a:solidFill>
                  <a:srgbClr val="121212"/>
                </a:solidFill>
              </a:rPr>
              <a:t>Tror på </a:t>
            </a:r>
            <a:r>
              <a:rPr lang="sv-SE" i="1" dirty="0">
                <a:solidFill>
                  <a:srgbClr val="121212"/>
                </a:solidFill>
              </a:rPr>
              <a:t>(inte tror </a:t>
            </a:r>
            <a:r>
              <a:rPr lang="sv-SE" i="1" u="sng" dirty="0">
                <a:solidFill>
                  <a:srgbClr val="121212"/>
                </a:solidFill>
              </a:rPr>
              <a:t>att</a:t>
            </a:r>
            <a:r>
              <a:rPr lang="sv-SE" i="1" dirty="0">
                <a:solidFill>
                  <a:srgbClr val="121212"/>
                </a:solidFill>
              </a:rPr>
              <a:t>).</a:t>
            </a:r>
          </a:p>
          <a:p>
            <a:pPr marL="539750" indent="-182563">
              <a:spcBef>
                <a:spcPts val="300"/>
              </a:spcBef>
              <a:buFont typeface="Arial" panose="020B0604020202020204" pitchFamily="34" charset="0"/>
              <a:buChar char="•"/>
            </a:pPr>
            <a:r>
              <a:rPr lang="sv-SE" dirty="0">
                <a:solidFill>
                  <a:srgbClr val="121212"/>
                </a:solidFill>
              </a:rPr>
              <a:t>Tro </a:t>
            </a:r>
            <a:r>
              <a:rPr lang="sv-SE" i="1" u="sng" dirty="0">
                <a:solidFill>
                  <a:srgbClr val="121212"/>
                </a:solidFill>
              </a:rPr>
              <a:t>att</a:t>
            </a:r>
            <a:r>
              <a:rPr lang="sv-SE" dirty="0">
                <a:solidFill>
                  <a:srgbClr val="121212"/>
                </a:solidFill>
              </a:rPr>
              <a:t> är ett </a:t>
            </a:r>
            <a:r>
              <a:rPr lang="sv-SE" i="1" u="sng" dirty="0">
                <a:solidFill>
                  <a:srgbClr val="121212"/>
                </a:solidFill>
              </a:rPr>
              <a:t>försanthållande</a:t>
            </a:r>
            <a:r>
              <a:rPr lang="sv-SE" dirty="0">
                <a:solidFill>
                  <a:srgbClr val="121212"/>
                </a:solidFill>
              </a:rPr>
              <a:t>, medan tro</a:t>
            </a:r>
            <a:r>
              <a:rPr lang="sv-SE" i="1" dirty="0">
                <a:solidFill>
                  <a:srgbClr val="121212"/>
                </a:solidFill>
              </a:rPr>
              <a:t> </a:t>
            </a:r>
            <a:r>
              <a:rPr lang="sv-SE" i="1" u="sng" dirty="0">
                <a:solidFill>
                  <a:srgbClr val="121212"/>
                </a:solidFill>
              </a:rPr>
              <a:t>på</a:t>
            </a:r>
            <a:r>
              <a:rPr lang="sv-SE" dirty="0">
                <a:solidFill>
                  <a:srgbClr val="121212"/>
                </a:solidFill>
              </a:rPr>
              <a:t> dessutom innebär </a:t>
            </a:r>
            <a:r>
              <a:rPr lang="sv-SE" i="1" u="sng" dirty="0">
                <a:solidFill>
                  <a:srgbClr val="121212"/>
                </a:solidFill>
              </a:rPr>
              <a:t>tillit</a:t>
            </a:r>
            <a:r>
              <a:rPr lang="sv-SE" dirty="0">
                <a:solidFill>
                  <a:srgbClr val="121212"/>
                </a:solidFill>
              </a:rPr>
              <a:t> och </a:t>
            </a:r>
            <a:r>
              <a:rPr lang="sv-SE" i="1" u="sng" dirty="0">
                <a:solidFill>
                  <a:srgbClr val="121212"/>
                </a:solidFill>
              </a:rPr>
              <a:t>lydnad</a:t>
            </a:r>
            <a:r>
              <a:rPr lang="sv-SE" dirty="0">
                <a:solidFill>
                  <a:srgbClr val="121212"/>
                </a:solidFill>
              </a:rPr>
              <a:t>.</a:t>
            </a:r>
          </a:p>
          <a:p>
            <a:pPr marL="539750" indent="-182563">
              <a:spcBef>
                <a:spcPts val="300"/>
              </a:spcBef>
              <a:buFont typeface="Arial" panose="020B0604020202020204" pitchFamily="34" charset="0"/>
              <a:buChar char="•"/>
            </a:pPr>
            <a:r>
              <a:rPr lang="sv-SE" i="1" dirty="0">
                <a:solidFill>
                  <a:srgbClr val="121212"/>
                </a:solidFill>
              </a:rPr>
              <a:t>Lydnad</a:t>
            </a:r>
            <a:r>
              <a:rPr lang="sv-SE" dirty="0">
                <a:solidFill>
                  <a:srgbClr val="121212"/>
                </a:solidFill>
              </a:rPr>
              <a:t>: Vi är frälsta </a:t>
            </a:r>
            <a:r>
              <a:rPr lang="sv-SE" i="1" u="sng" dirty="0">
                <a:solidFill>
                  <a:srgbClr val="121212"/>
                </a:solidFill>
              </a:rPr>
              <a:t>till</a:t>
            </a:r>
            <a:r>
              <a:rPr lang="sv-SE" dirty="0">
                <a:solidFill>
                  <a:srgbClr val="121212"/>
                </a:solidFill>
              </a:rPr>
              <a:t> goda gärningar, inte </a:t>
            </a:r>
            <a:r>
              <a:rPr lang="sv-SE" i="1" u="sng" dirty="0">
                <a:solidFill>
                  <a:srgbClr val="121212"/>
                </a:solidFill>
              </a:rPr>
              <a:t>av</a:t>
            </a:r>
            <a:r>
              <a:rPr lang="sv-SE" dirty="0">
                <a:solidFill>
                  <a:srgbClr val="121212"/>
                </a:solidFill>
              </a:rPr>
              <a:t> goda </a:t>
            </a:r>
            <a:r>
              <a:rPr lang="sv-SE">
                <a:solidFill>
                  <a:srgbClr val="121212"/>
                </a:solidFill>
              </a:rPr>
              <a:t>gärningar.</a:t>
            </a:r>
            <a:endParaRPr lang="sv-SE" dirty="0">
              <a:solidFill>
                <a:srgbClr val="121212"/>
              </a:solidFill>
              <a:highlight>
                <a:srgbClr val="FFFF00"/>
              </a:highlight>
            </a:endParaRPr>
          </a:p>
        </p:txBody>
      </p:sp>
      <p:sp>
        <p:nvSpPr>
          <p:cNvPr id="26" name="textruta 25">
            <a:extLst>
              <a:ext uri="{FF2B5EF4-FFF2-40B4-BE49-F238E27FC236}">
                <a16:creationId xmlns:a16="http://schemas.microsoft.com/office/drawing/2014/main" id="{86487D33-B1D7-EBB5-40E4-0378AD45D443}"/>
              </a:ext>
            </a:extLst>
          </p:cNvPr>
          <p:cNvSpPr txBox="1"/>
          <p:nvPr/>
        </p:nvSpPr>
        <p:spPr>
          <a:xfrm>
            <a:off x="0" y="498118"/>
            <a:ext cx="12191999" cy="830997"/>
          </a:xfrm>
          <a:prstGeom prst="rect">
            <a:avLst/>
          </a:prstGeom>
          <a:gradFill flip="none" rotWithShape="1">
            <a:lin ang="0" scaled="1"/>
            <a:tileRect/>
          </a:gradFill>
        </p:spPr>
        <p:style>
          <a:lnRef idx="1">
            <a:schemeClr val="dk1"/>
          </a:lnRef>
          <a:fillRef idx="2">
            <a:schemeClr val="dk1"/>
          </a:fillRef>
          <a:effectRef idx="1">
            <a:schemeClr val="dk1"/>
          </a:effectRef>
          <a:fontRef idx="minor">
            <a:schemeClr val="dk1"/>
          </a:fontRef>
        </p:style>
        <p:txBody>
          <a:bodyPr wrap="square">
            <a:spAutoFit/>
          </a:bodyPr>
          <a:lstStyle/>
          <a:p>
            <a:pPr algn="ctr"/>
            <a:r>
              <a:rPr lang="sv-SE" sz="2400" dirty="0">
                <a:solidFill>
                  <a:srgbClr val="C00000"/>
                </a:solidFill>
                <a:effectLst/>
              </a:rPr>
              <a:t>För så </a:t>
            </a:r>
            <a:r>
              <a:rPr lang="sv-SE" sz="2400" b="1" i="1" dirty="0">
                <a:solidFill>
                  <a:srgbClr val="C00000"/>
                </a:solidFill>
                <a:effectLst/>
              </a:rPr>
              <a:t>älskade</a:t>
            </a:r>
            <a:r>
              <a:rPr lang="sv-SE" sz="2400" b="0" i="0" dirty="0">
                <a:solidFill>
                  <a:srgbClr val="C00000"/>
                </a:solidFill>
                <a:effectLst/>
              </a:rPr>
              <a:t> Gud </a:t>
            </a:r>
            <a:r>
              <a:rPr lang="sv-SE" sz="2400" b="1" i="1" dirty="0">
                <a:solidFill>
                  <a:srgbClr val="C00000"/>
                </a:solidFill>
                <a:effectLst/>
              </a:rPr>
              <a:t>världen</a:t>
            </a:r>
            <a:r>
              <a:rPr lang="sv-SE" sz="2400" b="0" i="0" dirty="0">
                <a:solidFill>
                  <a:srgbClr val="C00000"/>
                </a:solidFill>
                <a:effectLst/>
              </a:rPr>
              <a:t> att han utgav sin enfödde Son, för att</a:t>
            </a:r>
            <a:br>
              <a:rPr lang="sv-SE" sz="2400" b="0" i="0" dirty="0">
                <a:solidFill>
                  <a:srgbClr val="C00000"/>
                </a:solidFill>
                <a:effectLst/>
              </a:rPr>
            </a:br>
            <a:r>
              <a:rPr lang="sv-SE" sz="2400" b="0" i="0" dirty="0">
                <a:solidFill>
                  <a:srgbClr val="C00000"/>
                </a:solidFill>
                <a:effectLst/>
              </a:rPr>
              <a:t>var och en som </a:t>
            </a:r>
            <a:r>
              <a:rPr lang="sv-SE" sz="2400" b="1" i="1" dirty="0">
                <a:solidFill>
                  <a:srgbClr val="C00000"/>
                </a:solidFill>
                <a:effectLst/>
              </a:rPr>
              <a:t>tror på</a:t>
            </a:r>
            <a:r>
              <a:rPr lang="sv-SE" sz="2400" b="0" i="0" dirty="0">
                <a:solidFill>
                  <a:srgbClr val="C00000"/>
                </a:solidFill>
                <a:effectLst/>
              </a:rPr>
              <a:t> honom inte ska gå förlorad utan </a:t>
            </a:r>
            <a:r>
              <a:rPr lang="sv-SE" sz="2400" dirty="0">
                <a:solidFill>
                  <a:srgbClr val="C00000"/>
                </a:solidFill>
                <a:effectLst/>
              </a:rPr>
              <a:t>ha</a:t>
            </a:r>
            <a:r>
              <a:rPr lang="sv-SE" sz="2400" b="0" i="0" dirty="0">
                <a:solidFill>
                  <a:srgbClr val="C00000"/>
                </a:solidFill>
                <a:effectLst/>
              </a:rPr>
              <a:t> evigt liv.</a:t>
            </a:r>
            <a:endParaRPr lang="sv-SE" sz="2400" b="0" i="0" dirty="0">
              <a:solidFill>
                <a:srgbClr val="121212"/>
              </a:solidFill>
              <a:effectLst/>
            </a:endParaRPr>
          </a:p>
        </p:txBody>
      </p:sp>
    </p:spTree>
    <p:custDataLst>
      <p:tags r:id="rId1"/>
    </p:custDataLst>
    <p:extLst>
      <p:ext uri="{BB962C8B-B14F-4D97-AF65-F5344CB8AC3E}">
        <p14:creationId xmlns:p14="http://schemas.microsoft.com/office/powerpoint/2010/main" val="1873290529"/>
      </p:ext>
    </p:extLst>
  </p:cSld>
  <p:clrMapOvr>
    <a:masterClrMapping/>
  </p:clrMapOvr>
  <p:transition advTm="409717">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500"/>
                                        <p:tgtEl>
                                          <p:spTgt spid="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500"/>
                                        <p:tgtEl>
                                          <p:spTgt spid="5">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Effect transition="in" filter="fade">
                                      <p:cBhvr>
                                        <p:cTn id="33" dur="500"/>
                                        <p:tgtEl>
                                          <p:spTgt spid="5">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
                                            <p:txEl>
                                              <p:pRg st="6" end="6"/>
                                            </p:txEl>
                                          </p:spTgt>
                                        </p:tgtEl>
                                        <p:attrNameLst>
                                          <p:attrName>style.visibility</p:attrName>
                                        </p:attrNameLst>
                                      </p:cBhvr>
                                      <p:to>
                                        <p:strVal val="visible"/>
                                      </p:to>
                                    </p:set>
                                    <p:animEffect transition="in" filter="fade">
                                      <p:cBhvr>
                                        <p:cTn id="38" dur="500"/>
                                        <p:tgtEl>
                                          <p:spTgt spid="5">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Effect transition="in" filter="fade">
                                      <p:cBhvr>
                                        <p:cTn id="43" dur="500"/>
                                        <p:tgtEl>
                                          <p:spTgt spid="5">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
                                            <p:txEl>
                                              <p:pRg st="8" end="8"/>
                                            </p:txEl>
                                          </p:spTgt>
                                        </p:tgtEl>
                                        <p:attrNameLst>
                                          <p:attrName>style.visibility</p:attrName>
                                        </p:attrNameLst>
                                      </p:cBhvr>
                                      <p:to>
                                        <p:strVal val="visible"/>
                                      </p:to>
                                    </p:set>
                                    <p:animEffect transition="in" filter="fade">
                                      <p:cBhvr>
                                        <p:cTn id="48" dur="500"/>
                                        <p:tgtEl>
                                          <p:spTgt spid="5">
                                            <p:txEl>
                                              <p:pRg st="8" end="8"/>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
                                            <p:txEl>
                                              <p:pRg st="9" end="9"/>
                                            </p:txEl>
                                          </p:spTgt>
                                        </p:tgtEl>
                                        <p:attrNameLst>
                                          <p:attrName>style.visibility</p:attrName>
                                        </p:attrNameLst>
                                      </p:cBhvr>
                                      <p:to>
                                        <p:strVal val="visible"/>
                                      </p:to>
                                    </p:set>
                                    <p:animEffect transition="in" filter="fade">
                                      <p:cBhvr>
                                        <p:cTn id="53" dur="500"/>
                                        <p:tgtEl>
                                          <p:spTgt spid="5">
                                            <p:txEl>
                                              <p:pRg st="9" end="9"/>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5">
                                            <p:txEl>
                                              <p:pRg st="10" end="10"/>
                                            </p:txEl>
                                          </p:spTgt>
                                        </p:tgtEl>
                                        <p:attrNameLst>
                                          <p:attrName>style.visibility</p:attrName>
                                        </p:attrNameLst>
                                      </p:cBhvr>
                                      <p:to>
                                        <p:strVal val="visible"/>
                                      </p:to>
                                    </p:set>
                                    <p:animEffect transition="in" filter="fade">
                                      <p:cBhvr>
                                        <p:cTn id="58" dur="500"/>
                                        <p:tgtEl>
                                          <p:spTgt spid="5">
                                            <p:txEl>
                                              <p:pRg st="10" end="1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5">
                                            <p:txEl>
                                              <p:pRg st="11" end="11"/>
                                            </p:txEl>
                                          </p:spTgt>
                                        </p:tgtEl>
                                        <p:attrNameLst>
                                          <p:attrName>style.visibility</p:attrName>
                                        </p:attrNameLst>
                                      </p:cBhvr>
                                      <p:to>
                                        <p:strVal val="visible"/>
                                      </p:to>
                                    </p:set>
                                    <p:animEffect transition="in" filter="fade">
                                      <p:cBhvr>
                                        <p:cTn id="63" dur="500"/>
                                        <p:tgtEl>
                                          <p:spTgt spid="5">
                                            <p:txEl>
                                              <p:pRg st="11" end="11"/>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5">
                                            <p:txEl>
                                              <p:pRg st="12" end="12"/>
                                            </p:txEl>
                                          </p:spTgt>
                                        </p:tgtEl>
                                        <p:attrNameLst>
                                          <p:attrName>style.visibility</p:attrName>
                                        </p:attrNameLst>
                                      </p:cBhvr>
                                      <p:to>
                                        <p:strVal val="visible"/>
                                      </p:to>
                                    </p:set>
                                    <p:animEffect transition="in" filter="fade">
                                      <p:cBhvr>
                                        <p:cTn id="68" dur="500"/>
                                        <p:tgtEl>
                                          <p:spTgt spid="5">
                                            <p:txEl>
                                              <p:pRg st="12" end="12"/>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5">
                                            <p:txEl>
                                              <p:pRg st="13" end="13"/>
                                            </p:txEl>
                                          </p:spTgt>
                                        </p:tgtEl>
                                        <p:attrNameLst>
                                          <p:attrName>style.visibility</p:attrName>
                                        </p:attrNameLst>
                                      </p:cBhvr>
                                      <p:to>
                                        <p:strVal val="visible"/>
                                      </p:to>
                                    </p:set>
                                    <p:animEffect transition="in" filter="fade">
                                      <p:cBhvr>
                                        <p:cTn id="73" dur="500"/>
                                        <p:tgtEl>
                                          <p:spTgt spid="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uiExpand="1" build="p" bldLvl="2"/>
    </p:bldLst>
  </p:timing>
  <p:extLst>
    <p:ext uri="{3A86A75C-4F4B-4683-9AE1-C65F6400EC91}">
      <p14:laserTraceLst xmlns:p14="http://schemas.microsoft.com/office/powerpoint/2010/main">
        <p14:tracePtLst>
          <p14:tracePt t="5771" x="5759450" y="247650"/>
          <p14:tracePt t="5780" x="5759450" y="234950"/>
          <p14:tracePt t="5810" x="5759450" y="196850"/>
          <p14:tracePt t="5892" x="5753100" y="196850"/>
          <p14:tracePt t="5901" x="5740400" y="196850"/>
          <p14:tracePt t="5913" x="5727700" y="209550"/>
          <p14:tracePt t="5915" x="5708650" y="222250"/>
          <p14:tracePt t="5927" x="5695950" y="228600"/>
          <p14:tracePt t="5943" x="5695950" y="241300"/>
          <p14:tracePt t="5964" x="5702300" y="241300"/>
          <p14:tracePt t="5978" x="5708650" y="241300"/>
          <p14:tracePt t="5983" x="5715000" y="241300"/>
          <p14:tracePt t="6004" x="5715000" y="247650"/>
          <p14:tracePt t="6011" x="5715000" y="266700"/>
          <p14:tracePt t="6030" x="5689600" y="317500"/>
          <p14:tracePt t="6046" x="5664200" y="361950"/>
          <p14:tracePt t="6076" x="5613400" y="463550"/>
          <p14:tracePt t="6098" x="5588000" y="527050"/>
          <p14:tracePt t="6099" x="5568950" y="565150"/>
          <p14:tracePt t="6111" x="5562600" y="596900"/>
          <p14:tracePt t="6143" x="5556250" y="679450"/>
          <p14:tracePt t="6162" x="5568950" y="749300"/>
          <p14:tracePt t="6175" x="5568950" y="819150"/>
          <p14:tracePt t="6193" x="5562600" y="857250"/>
          <p14:tracePt t="6210" x="5556250" y="895350"/>
          <p14:tracePt t="6227" x="5556250" y="908050"/>
          <p14:tracePt t="6266" x="5562600" y="908050"/>
          <p14:tracePt t="6278" x="5568950" y="901700"/>
          <p14:tracePt t="6281" x="5575300" y="901700"/>
          <p14:tracePt t="6293" x="5588000" y="889000"/>
          <p14:tracePt t="6309" x="5600700" y="882650"/>
          <p14:tracePt t="6327" x="5600700" y="876300"/>
          <p14:tracePt t="6332" x="5607050" y="876300"/>
          <p14:tracePt t="6354" x="5607050" y="882650"/>
          <p14:tracePt t="6361" x="5613400" y="901700"/>
          <p14:tracePt t="6376" x="5619750" y="927100"/>
          <p14:tracePt t="6393" x="5619750" y="965200"/>
          <p14:tracePt t="6412" x="5613400" y="990600"/>
          <p14:tracePt t="6427" x="5613400" y="1009650"/>
          <p14:tracePt t="6444" x="5613400" y="1041400"/>
          <p14:tracePt t="6477" x="5645150" y="1111250"/>
          <p14:tracePt t="6495" x="5664200" y="1143000"/>
          <p14:tracePt t="6510" x="5676900" y="1155700"/>
          <p14:tracePt t="6527" x="5689600" y="1168400"/>
          <p14:tracePt t="6546" x="5689600" y="1181100"/>
          <p14:tracePt t="6550" x="5695950" y="1181100"/>
          <p14:tracePt t="6560" x="5695950" y="1187450"/>
          <p14:tracePt t="6579" x="5695950" y="1193800"/>
          <p14:tracePt t="6611" x="5683250" y="1219200"/>
          <p14:tracePt t="6627" x="5683250" y="1231900"/>
          <p14:tracePt t="6643" x="5683250" y="1244600"/>
          <p14:tracePt t="6662" x="5683250" y="1257300"/>
          <p14:tracePt t="6678" x="5683250" y="1263650"/>
          <p14:tracePt t="6694" x="5676900" y="1263650"/>
          <p14:tracePt t="6712" x="5670550" y="1263650"/>
          <p14:tracePt t="6744" x="5664200" y="1263650"/>
          <p14:tracePt t="6761" x="5657850" y="1263650"/>
          <p14:tracePt t="7569" x="5664200" y="1263650"/>
          <p14:tracePt t="7578" x="5664200" y="1257300"/>
          <p14:tracePt t="7708" x="5664200" y="1250950"/>
          <p14:tracePt t="7720" x="5670550" y="1244600"/>
          <p14:tracePt t="7745" x="5657850" y="1225550"/>
          <p14:tracePt t="7766" x="5619750" y="1193800"/>
          <p14:tracePt t="7769" x="5607050" y="1181100"/>
          <p14:tracePt t="7776" x="5588000" y="1168400"/>
          <p14:tracePt t="7794" x="5556250" y="1155700"/>
          <p14:tracePt t="7811" x="5537200" y="1143000"/>
          <p14:tracePt t="7830" x="5524500" y="1143000"/>
          <p14:tracePt t="7832" x="5524500" y="1136650"/>
          <p14:tracePt t="7845" x="5518150" y="1136650"/>
          <p14:tracePt t="7878" x="5511800" y="1123950"/>
          <p14:tracePt t="7898" x="5499100" y="1111250"/>
          <p14:tracePt t="7914" x="5486400" y="1098550"/>
          <p14:tracePt t="7930" x="5461000" y="1079500"/>
          <p14:tracePt t="7947" x="5422900" y="1060450"/>
          <p14:tracePt t="7963" x="5378450" y="1035050"/>
          <p14:tracePt t="7979" x="5334000" y="1016000"/>
          <p14:tracePt t="7994" x="5289550" y="996950"/>
          <p14:tracePt t="8012" x="5257800" y="977900"/>
          <p14:tracePt t="8029" x="5232400" y="958850"/>
          <p14:tracePt t="8044" x="5207000" y="939800"/>
          <p14:tracePt t="8078" x="5156200" y="901700"/>
          <p14:tracePt t="8095" x="5111750" y="876300"/>
          <p14:tracePt t="8112" x="5048250" y="844550"/>
          <p14:tracePt t="8116" x="5029200" y="838200"/>
          <p14:tracePt t="8145" x="4940300" y="800100"/>
          <p14:tracePt t="8163" x="4908550" y="781050"/>
          <p14:tracePt t="8178" x="4902200" y="781050"/>
          <p14:tracePt t="8231" x="4902200" y="774700"/>
          <p14:tracePt t="8244" x="4902200" y="768350"/>
          <p14:tracePt t="8366" x="4902200" y="762000"/>
          <p14:tracePt t="8390" x="4895850" y="755650"/>
          <p14:tracePt t="8416" x="4889500" y="755650"/>
          <p14:tracePt t="8425" x="4883150" y="755650"/>
          <p14:tracePt t="8435" x="4876800" y="755650"/>
          <p14:tracePt t="8436" x="4864100" y="755650"/>
          <p14:tracePt t="8444" x="4851400" y="755650"/>
          <p14:tracePt t="8462" x="4819650" y="762000"/>
          <p14:tracePt t="8479" x="4781550" y="768350"/>
          <p14:tracePt t="8496" x="4705350" y="774700"/>
          <p14:tracePt t="8511" x="4648200" y="781050"/>
          <p14:tracePt t="8529" x="4591050" y="781050"/>
          <p14:tracePt t="8547" x="4527550" y="787400"/>
          <p14:tracePt t="8550" x="4495800" y="787400"/>
          <p14:tracePt t="8562" x="4438650" y="787400"/>
          <p14:tracePt t="8578" x="4387850" y="787400"/>
          <p14:tracePt t="8596" x="4356100" y="787400"/>
          <p14:tracePt t="8612" x="4337050" y="787400"/>
          <p14:tracePt t="8631" x="4330700" y="793750"/>
          <p14:tracePt t="8653" x="4324350" y="800100"/>
          <p14:tracePt t="8663" x="4311650" y="806450"/>
          <p14:tracePt t="8680" x="4286250" y="812800"/>
          <p14:tracePt t="8682" x="4267200" y="819150"/>
          <p14:tracePt t="8695" x="4241800" y="819150"/>
          <p14:tracePt t="8711" x="4210050" y="819150"/>
          <p14:tracePt t="8729" x="4191000" y="819150"/>
          <p14:tracePt t="8736" x="4184650" y="819150"/>
          <p14:tracePt t="8798" x="4184650" y="812800"/>
          <p14:tracePt t="8807" x="4171950" y="812800"/>
          <p14:tracePt t="8814" x="4159250" y="812800"/>
          <p14:tracePt t="8830" x="4127500" y="806450"/>
          <p14:tracePt t="8847" x="4089400" y="800100"/>
          <p14:tracePt t="8879" x="4013200" y="793750"/>
          <p14:tracePt t="8896" x="4006850" y="787400"/>
          <p14:tracePt t="8916" x="4000500" y="787400"/>
          <p14:tracePt t="8946" x="3994150" y="793750"/>
          <p14:tracePt t="8965" x="3981450" y="800100"/>
          <p14:tracePt t="8978" x="3968750" y="806450"/>
          <p14:tracePt t="9011" x="3956050" y="812800"/>
          <p14:tracePt t="9031" x="3943350" y="812800"/>
          <p14:tracePt t="9034" x="3937000" y="819150"/>
          <p14:tracePt t="9051" x="3930650" y="825500"/>
          <p14:tracePt t="9061" x="3930650" y="831850"/>
          <p14:tracePt t="9079" x="3911600" y="850900"/>
          <p14:tracePt t="9095" x="3867150" y="876300"/>
          <p14:tracePt t="9112" x="3803650" y="914400"/>
          <p14:tracePt t="9117" x="3771900" y="927100"/>
          <p14:tracePt t="9129" x="3740150" y="939800"/>
          <p14:tracePt t="9147" x="3625850" y="952500"/>
          <p14:tracePt t="9163" x="3600450" y="946150"/>
          <p14:tracePt t="9180" x="3587750" y="933450"/>
          <p14:tracePt t="9198" x="3581400" y="927100"/>
          <p14:tracePt t="9215" x="3581400" y="914400"/>
          <p14:tracePt t="9231" x="3581400" y="908050"/>
          <p14:tracePt t="9245" x="3581400" y="895350"/>
          <p14:tracePt t="9286" x="3581400" y="889000"/>
          <p14:tracePt t="9307" x="3581400" y="882650"/>
          <p14:tracePt t="9358" x="3581400" y="876300"/>
          <p14:tracePt t="9371" x="3575050" y="869950"/>
          <p14:tracePt t="9389" x="3568700" y="863600"/>
          <p14:tracePt t="9396" x="3562350" y="857250"/>
          <p14:tracePt t="9459" x="3562350" y="850900"/>
          <p14:tracePt t="9478" x="3575050" y="844550"/>
          <p14:tracePt t="9488" x="3587750" y="831850"/>
          <p14:tracePt t="9498" x="3594100" y="831850"/>
          <p14:tracePt t="9513" x="3657600" y="806450"/>
          <p14:tracePt t="9530" x="3746500" y="774700"/>
          <p14:tracePt t="9549" x="3867150" y="730250"/>
          <p14:tracePt t="9563" x="3898900" y="717550"/>
          <p14:tracePt t="9580" x="3937000" y="704850"/>
          <p14:tracePt t="9597" x="3943350" y="698500"/>
          <p14:tracePt t="9667" x="3943350" y="692150"/>
          <p14:tracePt t="9680" x="3924300" y="679450"/>
          <p14:tracePt t="9697" x="3873500" y="660400"/>
          <p14:tracePt t="9714" x="3816350" y="628650"/>
          <p14:tracePt t="9747" x="3702050" y="590550"/>
          <p14:tracePt t="9764" x="3657600" y="571500"/>
          <p14:tracePt t="9783" x="3606800" y="565150"/>
          <p14:tracePt t="9796" x="3600450" y="558800"/>
          <p14:tracePt t="9813" x="3587750" y="558800"/>
          <p14:tracePt t="9833" x="3517900" y="546100"/>
          <p14:tracePt t="9851" x="3422650" y="533400"/>
          <p14:tracePt t="9856" x="3371850" y="527050"/>
          <p14:tracePt t="9865" x="3327400" y="520700"/>
          <p14:tracePt t="9882" x="3244850" y="501650"/>
          <p14:tracePt t="9896" x="3181350" y="482600"/>
          <p14:tracePt t="9914" x="3155950" y="469900"/>
          <p14:tracePt t="9930" x="3143250" y="463550"/>
          <p14:tracePt t="9970" x="3136900" y="463550"/>
          <p14:tracePt t="9978" x="3130550" y="463550"/>
          <p14:tracePt t="9987" x="3117850" y="469900"/>
          <p14:tracePt t="9997" x="3092450" y="476250"/>
          <p14:tracePt t="10013" x="3035300" y="482600"/>
          <p14:tracePt t="10030" x="2978150" y="495300"/>
          <p14:tracePt t="10034" x="2959100" y="495300"/>
          <p14:tracePt t="10047" x="2952750" y="501650"/>
          <p14:tracePt t="10063" x="2940050" y="508000"/>
          <p14:tracePt t="10081" x="2946400" y="520700"/>
          <p14:tracePt t="10098" x="2990850" y="558800"/>
          <p14:tracePt t="10115" x="3054350" y="590550"/>
          <p14:tracePt t="10146" x="3181350" y="698500"/>
          <p14:tracePt t="10165" x="3225800" y="762000"/>
          <p14:tracePt t="10182" x="3257550" y="800100"/>
          <p14:tracePt t="10185" x="3282950" y="819150"/>
          <p14:tracePt t="10198" x="3295650" y="831850"/>
          <p14:tracePt t="10213" x="3314700" y="838200"/>
          <p14:tracePt t="10232" x="3333750" y="838200"/>
          <p14:tracePt t="10235" x="3340100" y="838200"/>
          <p14:tracePt t="10249" x="3346450" y="838200"/>
          <p14:tracePt t="10253" x="3359150" y="838200"/>
          <p14:tracePt t="10262" x="3371850" y="831850"/>
          <p14:tracePt t="10280" x="3390900" y="825500"/>
          <p14:tracePt t="10296" x="3397250" y="825500"/>
          <p14:tracePt t="10353" x="3403600" y="825500"/>
          <p14:tracePt t="10387" x="3416300" y="825500"/>
          <p14:tracePt t="10398" x="3422650" y="825500"/>
          <p14:tracePt t="10413" x="3454400" y="819150"/>
          <p14:tracePt t="10430" x="3575050" y="800100"/>
          <p14:tracePt t="10451" x="3752850" y="781050"/>
          <p14:tracePt t="10464" x="3816350" y="774700"/>
          <p14:tracePt t="10479" x="3924300" y="762000"/>
          <p14:tracePt t="10497" x="4025900" y="742950"/>
          <p14:tracePt t="10515" x="4095750" y="711200"/>
          <p14:tracePt t="10547" x="4178300" y="654050"/>
          <p14:tracePt t="10567" x="4235450" y="628650"/>
          <p14:tracePt t="10582" x="4286250" y="609600"/>
          <p14:tracePt t="10614" x="4330700" y="603250"/>
          <p14:tracePt t="10632" x="4337050" y="603250"/>
          <p14:tracePt t="10684" x="4337050" y="596900"/>
          <p14:tracePt t="10825" x="4337050" y="603250"/>
          <p14:tracePt t="10833" x="4337050" y="609600"/>
          <p14:tracePt t="10851" x="4330700" y="628650"/>
          <p14:tracePt t="10881" x="4305300" y="679450"/>
          <p14:tracePt t="10901" x="4292600" y="711200"/>
          <p14:tracePt t="10902" x="4286250" y="723900"/>
          <p14:tracePt t="10913" x="4286250" y="736600"/>
          <p14:tracePt t="10931" x="4279900" y="742950"/>
          <p14:tracePt t="10938" x="4279900" y="749300"/>
          <p14:tracePt t="11007" x="4279900" y="755650"/>
          <p14:tracePt t="11021" x="4273550" y="755650"/>
          <p14:tracePt t="11033" x="4273550" y="762000"/>
          <p14:tracePt t="11064" x="4273550" y="768350"/>
          <p14:tracePt t="11131" x="4273550" y="781050"/>
          <p14:tracePt t="11139" x="4279900" y="787400"/>
          <p14:tracePt t="11150" x="4279900" y="800100"/>
          <p14:tracePt t="11152" x="4279900" y="819150"/>
          <p14:tracePt t="11165" x="4279900" y="831850"/>
          <p14:tracePt t="11181" x="4254500" y="882650"/>
          <p14:tracePt t="11202" x="4222750" y="933450"/>
          <p14:tracePt t="11216" x="4210050" y="946150"/>
          <p14:tracePt t="11232" x="4210050" y="952500"/>
          <p14:tracePt t="11285" x="4203700" y="958850"/>
          <p14:tracePt t="11292" x="4197350" y="965200"/>
          <p14:tracePt t="11300" x="4191000" y="971550"/>
          <p14:tracePt t="11317" x="4171950" y="984250"/>
          <p14:tracePt t="11348" x="4114800" y="1003300"/>
          <p14:tracePt t="11365" x="4070350" y="1003300"/>
          <p14:tracePt t="11382" x="4025900" y="1003300"/>
          <p14:tracePt t="11415" x="3860800" y="1003300"/>
          <p14:tracePt t="11432" x="3759200" y="1003300"/>
          <p14:tracePt t="11447" x="3689350" y="1003300"/>
          <p14:tracePt t="11481" x="3549650" y="984250"/>
          <p14:tracePt t="11484" x="3517900" y="977900"/>
          <p14:tracePt t="11500" x="3498850" y="971550"/>
          <p14:tracePt t="11515" x="3479800" y="958850"/>
          <p14:tracePt t="11533" x="3473450" y="958850"/>
          <p14:tracePt t="11549" x="3435350" y="958850"/>
          <p14:tracePt t="11564" x="3365500" y="958850"/>
          <p14:tracePt t="11598" x="3219450" y="958850"/>
          <p14:tracePt t="11616" x="3187700" y="958850"/>
          <p14:tracePt t="11633" x="3181350" y="958850"/>
          <p14:tracePt t="11649" x="3187700" y="958850"/>
          <p14:tracePt t="11664" x="3206750" y="958850"/>
          <p14:tracePt t="11682" x="3270250" y="952500"/>
          <p14:tracePt t="11686" x="3314700" y="952500"/>
          <p14:tracePt t="11697" x="3346450" y="952500"/>
          <p14:tracePt t="11714" x="3409950" y="952500"/>
          <p14:tracePt t="11732" x="3441700" y="952500"/>
          <p14:tracePt t="11737" x="3454400" y="952500"/>
          <p14:tracePt t="11747" x="3467100" y="958850"/>
          <p14:tracePt t="11765" x="3517900" y="958850"/>
          <p14:tracePt t="11782" x="3543300" y="958850"/>
          <p14:tracePt t="11802" x="3600450" y="958850"/>
          <p14:tracePt t="11815" x="3670300" y="952500"/>
          <p14:tracePt t="11833" x="3765550" y="946150"/>
          <p14:tracePt t="11850" x="3841750" y="946150"/>
          <p14:tracePt t="11866" x="3968750" y="939800"/>
          <p14:tracePt t="11882" x="4064000" y="939800"/>
          <p14:tracePt t="11897" x="4152900" y="946150"/>
          <p14:tracePt t="11917" x="4235450" y="946150"/>
          <p14:tracePt t="11934" x="4298950" y="952500"/>
          <p14:tracePt t="11936" x="4330700" y="952500"/>
          <p14:tracePt t="11948" x="4362450" y="952500"/>
          <p14:tracePt t="11964" x="4413250" y="952500"/>
          <p14:tracePt t="11982" x="4476750" y="952500"/>
          <p14:tracePt t="11998" x="4540250" y="952500"/>
          <p14:tracePt t="12015" x="4622800" y="952500"/>
          <p14:tracePt t="12032" x="4667250" y="939800"/>
          <p14:tracePt t="12048" x="4692650" y="933450"/>
          <p14:tracePt t="12082" x="4724400" y="920750"/>
          <p14:tracePt t="12102" x="4730750" y="914400"/>
          <p14:tracePt t="12116" x="4743450" y="908050"/>
          <p14:tracePt t="12131" x="4768850" y="901700"/>
          <p14:tracePt t="12149" x="4794250" y="901700"/>
          <p14:tracePt t="12167" x="4826000" y="901700"/>
          <p14:tracePt t="12171" x="4845050" y="901700"/>
          <p14:tracePt t="12182" x="4851400" y="901700"/>
          <p14:tracePt t="12184" x="4864100" y="901700"/>
          <p14:tracePt t="12199" x="4870450" y="901700"/>
          <p14:tracePt t="12200" x="4876800" y="901700"/>
          <p14:tracePt t="12214" x="4883150" y="901700"/>
          <p14:tracePt t="12280" x="4889500" y="901700"/>
          <p14:tracePt t="12804" x="4883150" y="901700"/>
          <p14:tracePt t="12813" x="4876800" y="901700"/>
          <p14:tracePt t="12824" x="4864100" y="901700"/>
          <p14:tracePt t="12831" x="4857750" y="901700"/>
          <p14:tracePt t="12850" x="4813300" y="908050"/>
          <p14:tracePt t="12867" x="4762500" y="914400"/>
          <p14:tracePt t="12883" x="4692650" y="920750"/>
          <p14:tracePt t="12900" x="4616450" y="933450"/>
          <p14:tracePt t="12916" x="4533900" y="939800"/>
          <p14:tracePt t="12932" x="4445000" y="939800"/>
          <p14:tracePt t="12949" x="4349750" y="933450"/>
          <p14:tracePt t="12970" x="4235450" y="927100"/>
          <p14:tracePt t="12971" x="4191000" y="920750"/>
          <p14:tracePt t="12982" x="4140200" y="920750"/>
          <p14:tracePt t="12999" x="4019550" y="920750"/>
          <p14:tracePt t="13015" x="3898900" y="927100"/>
          <p14:tracePt t="13035" x="3670300" y="933450"/>
          <p14:tracePt t="13049" x="3606800" y="939800"/>
          <p14:tracePt t="13066" x="3473450" y="939800"/>
          <p14:tracePt t="13083" x="3359150" y="939800"/>
          <p14:tracePt t="13101" x="3302000" y="939800"/>
          <p14:tracePt t="13116" x="3276600" y="946150"/>
          <p14:tracePt t="13133" x="3244850" y="946150"/>
          <p14:tracePt t="13150" x="3232150" y="952500"/>
          <p14:tracePt t="13307" x="3238500" y="952500"/>
          <p14:tracePt t="13317" x="3251200" y="952500"/>
          <p14:tracePt t="13351" x="3314700" y="952500"/>
          <p14:tracePt t="13372" x="3397250" y="952500"/>
          <p14:tracePt t="13384" x="3435350" y="952500"/>
          <p14:tracePt t="13418" x="3498850" y="946150"/>
          <p14:tracePt t="13548" x="3505200" y="939800"/>
          <p14:tracePt t="13565" x="3511550" y="933450"/>
          <p14:tracePt t="13835" x="3517900" y="933450"/>
          <p14:tracePt t="13843" x="3517900" y="927100"/>
          <p14:tracePt t="13852" x="3524250" y="927100"/>
          <p14:tracePt t="13871" x="3530600" y="920750"/>
          <p14:tracePt t="13873" x="3536950" y="914400"/>
          <p14:tracePt t="13891" x="3543300" y="908050"/>
          <p14:tracePt t="13907" x="3549650" y="901700"/>
          <p14:tracePt t="14037" x="3556000" y="901700"/>
          <p14:tracePt t="14047" x="3556000" y="895350"/>
          <p14:tracePt t="14375" x="3556000" y="901700"/>
          <p14:tracePt t="14455" x="3562350" y="901700"/>
          <p14:tracePt t="14471" x="3587750" y="908050"/>
          <p14:tracePt t="14488" x="3651250" y="920750"/>
          <p14:tracePt t="14502" x="3727450" y="927100"/>
          <p14:tracePt t="14518" x="3822700" y="933450"/>
          <p14:tracePt t="14537" x="3930650" y="933450"/>
          <p14:tracePt t="14554" x="4051300" y="933450"/>
          <p14:tracePt t="14571" x="4140200" y="933450"/>
          <p14:tracePt t="14585" x="4191000" y="927100"/>
          <p14:tracePt t="14617" x="4203700" y="914400"/>
          <p14:tracePt t="14634" x="4210050" y="908050"/>
          <p14:tracePt t="14676" x="4216400" y="908050"/>
          <p14:tracePt t="14692" x="4222750" y="908050"/>
          <p14:tracePt t="14702" x="4229100" y="908050"/>
          <p14:tracePt t="14734" x="4248150" y="908050"/>
          <p14:tracePt t="14751" x="4254500" y="908050"/>
          <p14:tracePt t="14767" x="4260850" y="914400"/>
          <p14:tracePt t="14801" x="4267200" y="914400"/>
          <p14:tracePt t="14850" x="4273550" y="914400"/>
          <p14:tracePt t="14867" x="4279900" y="914400"/>
          <p14:tracePt t="14885" x="4298950" y="914400"/>
          <p14:tracePt t="14900" x="4318000" y="914400"/>
          <p14:tracePt t="14917" x="4337050" y="914400"/>
          <p14:tracePt t="14934" x="4349750" y="914400"/>
          <p14:tracePt t="14951" x="4356100" y="914400"/>
          <p14:tracePt t="14968" x="4362450" y="914400"/>
          <p14:tracePt t="15009" x="4362450" y="908050"/>
          <p14:tracePt t="15034" x="4356100" y="901700"/>
          <p14:tracePt t="15072" x="4356100" y="895350"/>
          <p14:tracePt t="15079" x="4368800" y="895350"/>
          <p14:tracePt t="15088" x="4413250" y="895350"/>
          <p14:tracePt t="15104" x="4540250" y="914400"/>
          <p14:tracePt t="15134" x="4851400" y="958850"/>
          <p14:tracePt t="15154" x="5029200" y="990600"/>
          <p14:tracePt t="15172" x="5149850" y="1009650"/>
          <p14:tracePt t="15174" x="5175250" y="1016000"/>
          <p14:tracePt t="15202" x="5187950" y="1016000"/>
          <p14:tracePt t="15805" x="5181600" y="1016000"/>
          <p14:tracePt t="15813" x="5175250" y="1016000"/>
          <p14:tracePt t="15823" x="5156200" y="1016000"/>
          <p14:tracePt t="15841" x="5143500" y="1016000"/>
          <p14:tracePt t="15903" x="5137150" y="1016000"/>
          <p14:tracePt t="16010" x="5143500" y="1016000"/>
          <p14:tracePt t="16021" x="5162550" y="1016000"/>
          <p14:tracePt t="16034" x="5238750" y="1009650"/>
          <p14:tracePt t="16051" x="5346700" y="996950"/>
          <p14:tracePt t="16085" x="5556250" y="971550"/>
          <p14:tracePt t="16090" x="5613400" y="958850"/>
          <p14:tracePt t="16102" x="5657850" y="952500"/>
          <p14:tracePt t="16118" x="5759450" y="939800"/>
          <p14:tracePt t="16135" x="5854700" y="927100"/>
          <p14:tracePt t="16152" x="5930900" y="914400"/>
          <p14:tracePt t="16169" x="6007100" y="908050"/>
          <p14:tracePt t="16187" x="6038850" y="908050"/>
          <p14:tracePt t="16219" x="6108700" y="908050"/>
          <p14:tracePt t="16239" x="6172200" y="908050"/>
          <p14:tracePt t="16241" x="6216650" y="908050"/>
          <p14:tracePt t="16251" x="6248400" y="914400"/>
          <p14:tracePt t="16267" x="6337300" y="914400"/>
          <p14:tracePt t="16285" x="6426200" y="920750"/>
          <p14:tracePt t="16305" x="6502400" y="920750"/>
          <p14:tracePt t="16306" x="6546850" y="920750"/>
          <p14:tracePt t="16317" x="6578600" y="920750"/>
          <p14:tracePt t="16334" x="6654800" y="927100"/>
          <p14:tracePt t="16352" x="6724650" y="927100"/>
          <p14:tracePt t="16368" x="6788150" y="927100"/>
          <p14:tracePt t="16404" x="6997700" y="939800"/>
          <p14:tracePt t="16422" x="7073900" y="952500"/>
          <p14:tracePt t="16437" x="7118350" y="952500"/>
          <p14:tracePt t="16457" x="7137400" y="952500"/>
          <p14:tracePt t="16470" x="7150100" y="952500"/>
          <p14:tracePt t="16486" x="7162800" y="952500"/>
          <p14:tracePt t="16502" x="7200900" y="946150"/>
          <p14:tracePt t="16520" x="7283450" y="933450"/>
          <p14:tracePt t="16552" x="7543800" y="920750"/>
          <p14:tracePt t="16572" x="7664450" y="920750"/>
          <p14:tracePt t="16586" x="7772400" y="920750"/>
          <p14:tracePt t="16603" x="7816850" y="920750"/>
          <p14:tracePt t="16606" x="7829550" y="920750"/>
          <p14:tracePt t="16618" x="7835900" y="920750"/>
          <p14:tracePt t="16646" x="7835900" y="927100"/>
          <p14:tracePt t="16668" x="7842250" y="933450"/>
          <p14:tracePt t="16768" x="7848600" y="939800"/>
          <p14:tracePt t="16777" x="7854950" y="939800"/>
          <p14:tracePt t="16804" x="7943850" y="952500"/>
          <p14:tracePt t="16824" x="8045450" y="965200"/>
          <p14:tracePt t="16834" x="8083550" y="965200"/>
          <p14:tracePt t="16852" x="8121650" y="965200"/>
          <p14:tracePt t="16885" x="8140700" y="958850"/>
          <p14:tracePt t="16920" x="8147050" y="958850"/>
          <p14:tracePt t="16936" x="8166100" y="958850"/>
          <p14:tracePt t="16952" x="8216900" y="971550"/>
          <p14:tracePt t="16969" x="8267700" y="971550"/>
          <p14:tracePt t="16986" x="8299450" y="977900"/>
          <p14:tracePt t="17002" x="8305800" y="977900"/>
          <p14:tracePt t="17039" x="8305800" y="971550"/>
          <p14:tracePt t="17052" x="8305800" y="965200"/>
          <p14:tracePt t="17070" x="8299450" y="965200"/>
          <p14:tracePt t="17103" x="8299450" y="958850"/>
          <p14:tracePt t="17124" x="8305800" y="952500"/>
          <p14:tracePt t="17137" x="8350250" y="946150"/>
          <p14:tracePt t="17153" x="8432800" y="933450"/>
          <p14:tracePt t="17171" x="8572500" y="946150"/>
          <p14:tracePt t="17175" x="8623300" y="946150"/>
          <p14:tracePt t="17203" x="8712200" y="946150"/>
          <p14:tracePt t="17224" x="8743950" y="946150"/>
          <p14:tracePt t="17239" x="8756650" y="952500"/>
          <p14:tracePt t="17259" x="8763000" y="965200"/>
          <p14:tracePt t="17262" x="8769350" y="971550"/>
          <p14:tracePt t="17270" x="8782050" y="977900"/>
          <p14:tracePt t="17287" x="8794750" y="984250"/>
          <p14:tracePt t="17348" x="8801100" y="984250"/>
          <p14:tracePt t="17374" x="8807450" y="984250"/>
          <p14:tracePt t="17382" x="8845550" y="984250"/>
          <p14:tracePt t="17405" x="8997950" y="977900"/>
          <p14:tracePt t="17422" x="9137650" y="971550"/>
          <p14:tracePt t="17436" x="9258300" y="965200"/>
          <p14:tracePt t="17453" x="9328150" y="946150"/>
          <p14:tracePt t="17472" x="9334500" y="933450"/>
          <p14:tracePt t="17516" x="9340850" y="927100"/>
          <p14:tracePt t="17522" x="9340850" y="920750"/>
          <p14:tracePt t="17536" x="9347200" y="920750"/>
          <p14:tracePt t="17557" x="9353550" y="889000"/>
          <p14:tracePt t="17574" x="9353550" y="863600"/>
          <p14:tracePt t="17605" x="9328150" y="844550"/>
          <p14:tracePt t="17621" x="9302750" y="844550"/>
          <p14:tracePt t="17639" x="9239250" y="844550"/>
          <p14:tracePt t="17654" x="9182100" y="850900"/>
          <p14:tracePt t="17686" x="9029700" y="882650"/>
          <p14:tracePt t="17704" x="8883650" y="895350"/>
          <p14:tracePt t="17721" x="8705850" y="901700"/>
          <p14:tracePt t="17736" x="8432800" y="895350"/>
          <p14:tracePt t="17751" x="8115300" y="869950"/>
          <p14:tracePt t="17769" x="7727950" y="844550"/>
          <p14:tracePt t="17785" x="7283450" y="819150"/>
          <p14:tracePt t="17802" x="6838950" y="812800"/>
          <p14:tracePt t="17820" x="6165850" y="812800"/>
          <p14:tracePt t="17835" x="5969000" y="819150"/>
          <p14:tracePt t="17870" x="5099050" y="819150"/>
          <p14:tracePt t="17886" x="4813300" y="800100"/>
          <p14:tracePt t="17903" x="4540250" y="781050"/>
          <p14:tracePt t="17920" x="4267200" y="768350"/>
          <p14:tracePt t="17937" x="4044950" y="762000"/>
          <p14:tracePt t="17955" x="3873500" y="762000"/>
          <p14:tracePt t="17971" x="3759200" y="762000"/>
          <p14:tracePt t="18003" x="3638550" y="781050"/>
          <p14:tracePt t="18022" x="3600450" y="800100"/>
          <p14:tracePt t="18024" x="3568700" y="806450"/>
          <p14:tracePt t="18037" x="3556000" y="819150"/>
          <p14:tracePt t="18054" x="3511550" y="850900"/>
          <p14:tracePt t="18071" x="3454400" y="946150"/>
          <p14:tracePt t="18087" x="3429000" y="1028700"/>
          <p14:tracePt t="18104" x="3422650" y="1079500"/>
          <p14:tracePt t="18120" x="3435350" y="1117600"/>
          <p14:tracePt t="18153" x="3454400" y="1155700"/>
          <p14:tracePt t="18171" x="3467100" y="1168400"/>
          <p14:tracePt t="18187" x="3492500" y="1187450"/>
          <p14:tracePt t="18204" x="3511550" y="1200150"/>
          <p14:tracePt t="18222" x="3530600" y="1225550"/>
          <p14:tracePt t="18225" x="3536950" y="1231900"/>
          <p14:tracePt t="18236" x="3543300" y="1238250"/>
          <p14:tracePt t="18253" x="3556000" y="1244600"/>
          <p14:tracePt t="18270" x="3562350" y="1244600"/>
          <p14:tracePt t="18287" x="3594100" y="1244600"/>
          <p14:tracePt t="18305" x="3670300" y="1219200"/>
          <p14:tracePt t="18319" x="3708400" y="1212850"/>
          <p14:tracePt t="18337" x="3778250" y="1206500"/>
          <p14:tracePt t="18354" x="3816350" y="1206500"/>
          <p14:tracePt t="18369" x="3848100" y="1206500"/>
          <p14:tracePt t="18402" x="3873500" y="1212850"/>
          <p14:tracePt t="18422" x="3886200" y="1212850"/>
          <p14:tracePt t="18478" x="3879850" y="1219200"/>
          <p14:tracePt t="18487" x="3873500" y="1219200"/>
          <p14:tracePt t="18505" x="3867150" y="1231900"/>
          <p14:tracePt t="18520" x="3854450" y="1238250"/>
          <p14:tracePt t="18554" x="3854450" y="1244600"/>
          <p14:tracePt t="18574" x="3854450" y="1238250"/>
          <p14:tracePt t="18590" x="3867150" y="1231900"/>
          <p14:tracePt t="18606" x="3905250" y="1225550"/>
          <p14:tracePt t="18625" x="4025900" y="1231900"/>
          <p14:tracePt t="18637" x="4133850" y="1250950"/>
          <p14:tracePt t="18670" x="4222750" y="1282700"/>
          <p14:tracePt t="18675" x="4222750" y="1289050"/>
          <p14:tracePt t="18687" x="4229100" y="1289050"/>
          <p14:tracePt t="18770" x="4235450" y="1289050"/>
          <p14:tracePt t="18779" x="4241800" y="1289050"/>
          <p14:tracePt t="18788" x="4241800" y="1282700"/>
          <p14:tracePt t="18805" x="4260850" y="1282700"/>
          <p14:tracePt t="18808" x="4267200" y="1282700"/>
          <p14:tracePt t="18821" x="4279900" y="1282700"/>
          <p14:tracePt t="18838" x="4298950" y="1282700"/>
          <p14:tracePt t="18852" x="4318000" y="1282700"/>
          <p14:tracePt t="18888" x="4375150" y="1289050"/>
          <p14:tracePt t="18890" x="4394200" y="1295400"/>
          <p14:tracePt t="18904" x="4419600" y="1301750"/>
          <p14:tracePt t="18921" x="4445000" y="1308100"/>
          <p14:tracePt t="18940" x="4464050" y="1308100"/>
          <p14:tracePt t="18952" x="4483100" y="1308100"/>
          <p14:tracePt t="18971" x="4495800" y="1308100"/>
          <p14:tracePt t="18988" x="4502150" y="1308100"/>
          <p14:tracePt t="19015" x="4508500" y="1308100"/>
          <p14:tracePt t="19235" x="4508500" y="1301750"/>
          <p14:tracePt t="19533" x="4508500" y="1295400"/>
          <p14:tracePt t="19542" x="4508500" y="1289050"/>
          <p14:tracePt t="19558" x="4508500" y="1282700"/>
          <p14:tracePt t="19574" x="4514850" y="1282700"/>
          <p14:tracePt t="19589" x="4514850" y="1276350"/>
          <p14:tracePt t="19633" x="4514850" y="1270000"/>
          <p14:tracePt t="19641" x="4521200" y="1270000"/>
          <p14:tracePt t="19673" x="4521200" y="1263650"/>
          <p14:tracePt t="19911" x="4521200" y="1270000"/>
          <p14:tracePt t="19925" x="4521200" y="1276350"/>
          <p14:tracePt t="19939" x="4514850" y="1282700"/>
          <p14:tracePt t="19959" x="4514850" y="1289050"/>
          <p14:tracePt t="20021" x="4514850" y="1282700"/>
          <p14:tracePt t="20035" x="4521200" y="1276350"/>
          <p14:tracePt t="20047" x="4527550" y="1270000"/>
          <p14:tracePt t="20058" x="4565650" y="1250950"/>
          <p14:tracePt t="20073" x="4597400" y="1238250"/>
          <p14:tracePt t="20090" x="4641850" y="1231900"/>
          <p14:tracePt t="20105" x="4775200" y="1231900"/>
          <p14:tracePt t="20108" x="4838700" y="1238250"/>
          <p14:tracePt t="20122" x="4902200" y="1238250"/>
          <p14:tracePt t="20141" x="5118100" y="1270000"/>
          <p14:tracePt t="20157" x="5264150" y="1295400"/>
          <p14:tracePt t="20172" x="5359400" y="1314450"/>
          <p14:tracePt t="20205" x="5435600" y="1327150"/>
          <p14:tracePt t="20311" x="5441950" y="1327150"/>
          <p14:tracePt t="20327" x="5454650" y="1327150"/>
          <p14:tracePt t="20344" x="5467350" y="1327150"/>
          <p14:tracePt t="20347" x="5480050" y="1327150"/>
          <p14:tracePt t="20356" x="5499100" y="1327150"/>
          <p14:tracePt t="20371" x="5524500" y="1327150"/>
          <p14:tracePt t="20405" x="5594350" y="1327150"/>
          <p14:tracePt t="20422" x="5632450" y="1327150"/>
          <p14:tracePt t="20438" x="5651500" y="1320800"/>
          <p14:tracePt t="20455" x="5664200" y="1320800"/>
          <p14:tracePt t="20560" x="5670550" y="1320800"/>
          <p14:tracePt t="20568" x="5670550" y="1327150"/>
          <p14:tracePt t="20576" x="5670550" y="1333500"/>
          <p14:tracePt t="20606" x="5772150" y="1371600"/>
          <p14:tracePt t="20624" x="5905500" y="1403350"/>
          <p14:tracePt t="20638" x="6070600" y="1428750"/>
          <p14:tracePt t="20672" x="6432550" y="1454150"/>
          <p14:tracePt t="20690" x="6616700" y="1454150"/>
          <p14:tracePt t="20706" x="6800850" y="1454150"/>
          <p14:tracePt t="20722" x="6940550" y="1447800"/>
          <p14:tracePt t="20739" x="7073900" y="1441450"/>
          <p14:tracePt t="20757" x="7207250" y="1422400"/>
          <p14:tracePt t="20760" x="7258050" y="1416050"/>
          <p14:tracePt t="20772" x="7302500" y="1409700"/>
          <p14:tracePt t="20789" x="7359650" y="1397000"/>
          <p14:tracePt t="20806" x="7378700" y="1390650"/>
          <p14:tracePt t="20823" x="7378700" y="1384300"/>
          <p14:tracePt t="20866" x="7385050" y="1384300"/>
          <p14:tracePt t="20876" x="7391400" y="1384300"/>
          <p14:tracePt t="20892" x="7397750" y="1384300"/>
          <p14:tracePt t="26398" x="7397750" y="1377950"/>
          <p14:tracePt t="26409" x="7391400" y="1377950"/>
          <p14:tracePt t="26418" x="7372350" y="1377950"/>
          <p14:tracePt t="26427" x="7359650" y="1377950"/>
          <p14:tracePt t="26446" x="7346950" y="1377950"/>
          <p14:tracePt t="26449" x="7340600" y="1377950"/>
          <p14:tracePt t="26586" x="7334250" y="1371600"/>
          <p14:tracePt t="26600" x="7334250" y="1365250"/>
          <p14:tracePt t="26613" x="7327900" y="1358900"/>
          <p14:tracePt t="26616" x="7327900" y="1352550"/>
          <p14:tracePt t="26628" x="7321550" y="1352550"/>
          <p14:tracePt t="26644" x="7315200" y="1339850"/>
          <p14:tracePt t="26680" x="7219950" y="1327150"/>
          <p14:tracePt t="26696" x="7175500" y="1346200"/>
          <p14:tracePt t="26711" x="7143750" y="1352550"/>
          <p14:tracePt t="26743" x="7131050" y="1358900"/>
          <p14:tracePt t="26761" x="7124700" y="1358900"/>
          <p14:tracePt t="26778" x="7080250" y="1365250"/>
          <p14:tracePt t="26793" x="6972300" y="1390650"/>
          <p14:tracePt t="26810" x="6781800" y="1447800"/>
          <p14:tracePt t="26829" x="6546850" y="1524000"/>
          <p14:tracePt t="26845" x="6318250" y="1600200"/>
          <p14:tracePt t="26877" x="6083300" y="1651000"/>
          <p14:tracePt t="26894" x="6057900" y="1657350"/>
          <p14:tracePt t="26914" x="6000750" y="1676400"/>
          <p14:tracePt t="26928" x="5943600" y="1695450"/>
          <p14:tracePt t="26944" x="5835650" y="1720850"/>
          <p14:tracePt t="26947" x="5778500" y="1733550"/>
          <p14:tracePt t="26961" x="5645150" y="1752600"/>
          <p14:tracePt t="26977" x="5556250" y="1765300"/>
          <p14:tracePt t="27011" x="5435600" y="1771650"/>
          <p14:tracePt t="27029" x="5403850" y="1771650"/>
          <p14:tracePt t="27046" x="5378450" y="1765300"/>
          <p14:tracePt t="27077" x="5283200" y="1752600"/>
          <p14:tracePt t="27094" x="5187950" y="1746250"/>
          <p14:tracePt t="27111" x="5073650" y="1739900"/>
          <p14:tracePt t="27127" x="4921250" y="1733550"/>
          <p14:tracePt t="27146" x="4762500" y="1733550"/>
          <p14:tracePt t="27149" x="4679950" y="1733550"/>
          <p14:tracePt t="27159" x="4629150" y="1739900"/>
          <p14:tracePt t="27177" x="4495800" y="1765300"/>
          <p14:tracePt t="27195" x="4311650" y="1822450"/>
          <p14:tracePt t="27212" x="4197350" y="1854200"/>
          <p14:tracePt t="27228" x="4051300" y="1892300"/>
          <p14:tracePt t="27245" x="3924300" y="1911350"/>
          <p14:tracePt t="27260" x="3740150" y="1917700"/>
          <p14:tracePt t="27277" x="3562350" y="1885950"/>
          <p14:tracePt t="27294" x="3422650" y="1841500"/>
          <p14:tracePt t="27311" x="3282950" y="1790700"/>
          <p14:tracePt t="27345" x="3060700" y="1739900"/>
          <p14:tracePt t="27365" x="2889250" y="1739900"/>
          <p14:tracePt t="27379" x="2730500" y="1765300"/>
          <p14:tracePt t="27412" x="2457450" y="1822450"/>
          <p14:tracePt t="27415" x="2362200" y="1835150"/>
          <p14:tracePt t="27431" x="2216150" y="1860550"/>
          <p14:tracePt t="27447" x="2108200" y="1866900"/>
          <p14:tracePt t="27461" x="2076450" y="1873250"/>
          <p14:tracePt t="27486" x="2076450" y="1879600"/>
          <p14:tracePt t="27500" x="2082800" y="1898650"/>
          <p14:tracePt t="27512" x="2082800" y="1911350"/>
          <p14:tracePt t="27527" x="2082800" y="1936750"/>
          <p14:tracePt t="27546" x="2082800" y="1955800"/>
          <p14:tracePt t="27565" x="2082800" y="1974850"/>
          <p14:tracePt t="27624" x="2082800" y="1981200"/>
          <p14:tracePt t="27633" x="2082800" y="1987550"/>
          <p14:tracePt t="27648" x="2082800" y="2000250"/>
          <p14:tracePt t="27678" x="2044700" y="2044700"/>
          <p14:tracePt t="27699" x="2044700" y="2051050"/>
          <p14:tracePt t="27736" x="2051050" y="2044700"/>
          <p14:tracePt t="27747" x="2057400" y="2038350"/>
          <p14:tracePt t="27763" x="2089150" y="2012950"/>
          <p14:tracePt t="27778" x="2114550" y="2000250"/>
          <p14:tracePt t="27795" x="2127250" y="1993900"/>
          <p14:tracePt t="27915" x="2133600" y="1993900"/>
          <p14:tracePt t="27928" x="2139950" y="1993900"/>
          <p14:tracePt t="27938" x="2152650" y="1993900"/>
          <p14:tracePt t="27945" x="2184400" y="1987550"/>
          <p14:tracePt t="27966" x="2235200" y="1974850"/>
          <p14:tracePt t="27979" x="2247900" y="1974850"/>
          <p14:tracePt t="27995" x="2266950" y="1968500"/>
          <p14:tracePt t="28013" x="2279650" y="1968500"/>
          <p14:tracePt t="28017" x="2286000" y="1968500"/>
          <p14:tracePt t="28028" x="2292350" y="1968500"/>
          <p14:tracePt t="28090" x="2292350" y="1974850"/>
          <p14:tracePt t="28145" x="2305050" y="1968500"/>
          <p14:tracePt t="28155" x="2311400" y="1968500"/>
          <p14:tracePt t="28161" x="2317750" y="1955800"/>
          <p14:tracePt t="28178" x="2343150" y="1949450"/>
          <p14:tracePt t="28197" x="2368550" y="1936750"/>
          <p14:tracePt t="28237" x="2368550" y="1943100"/>
          <p14:tracePt t="28333" x="2374900" y="1943100"/>
          <p14:tracePt t="28341" x="2381250" y="1943100"/>
          <p14:tracePt t="28348" x="2381250" y="1949450"/>
          <p14:tracePt t="28483" x="2387600" y="1949450"/>
          <p14:tracePt t="28531" x="2387600" y="1955800"/>
          <p14:tracePt t="28550" x="2387600" y="1962150"/>
          <p14:tracePt t="28553" x="2387600" y="1968500"/>
          <p14:tracePt t="28659" x="2381250" y="1974850"/>
          <p14:tracePt t="28669" x="2368550" y="1987550"/>
          <p14:tracePt t="28683" x="2330450" y="2000250"/>
          <p14:tracePt t="28699" x="2286000" y="2012950"/>
          <p14:tracePt t="28718" x="2241550" y="2019300"/>
          <p14:tracePt t="28723" x="2228850" y="2025650"/>
          <p14:tracePt t="28729" x="2216150" y="2025650"/>
          <p14:tracePt t="28805" x="2209800" y="2025650"/>
          <p14:tracePt t="28814" x="2203450" y="2032000"/>
          <p14:tracePt t="28829" x="2184400" y="2038350"/>
          <p14:tracePt t="28848" x="2165350" y="2044700"/>
          <p14:tracePt t="28879" x="2159000" y="2051050"/>
          <p14:tracePt t="28896" x="2152650" y="2051050"/>
          <p14:tracePt t="28913" x="2165350" y="2051050"/>
          <p14:tracePt t="28945" x="2222500" y="2044700"/>
          <p14:tracePt t="28948" x="2247900" y="2038350"/>
          <p14:tracePt t="28963" x="2279650" y="2032000"/>
          <p14:tracePt t="28987" x="2279650" y="2038350"/>
          <p14:tracePt t="28996" x="2286000" y="2038350"/>
          <p14:tracePt t="29014" x="2292350" y="2070100"/>
          <p14:tracePt t="29029" x="2298700" y="2095500"/>
          <p14:tracePt t="29047" x="2305050" y="2114550"/>
          <p14:tracePt t="29079" x="2317750" y="2120900"/>
          <p14:tracePt t="29096" x="2324100" y="2120900"/>
          <p14:tracePt t="29134" x="2317750" y="2120900"/>
          <p14:tracePt t="29147" x="2311400" y="2120900"/>
          <p14:tracePt t="29162" x="2273300" y="2120900"/>
          <p14:tracePt t="29180" x="2247900" y="2120900"/>
          <p14:tracePt t="29196" x="2241550" y="2120900"/>
          <p14:tracePt t="29229" x="2241550" y="2114550"/>
          <p14:tracePt t="29238" x="2241550" y="2108200"/>
          <p14:tracePt t="29247" x="2241550" y="2101850"/>
          <p14:tracePt t="29279" x="2222500" y="2095500"/>
          <p14:tracePt t="29297" x="2165350" y="2089150"/>
          <p14:tracePt t="29313" x="2076450" y="2076450"/>
          <p14:tracePt t="29346" x="1974850" y="2032000"/>
          <p14:tracePt t="29365" x="1955800" y="2012950"/>
          <p14:tracePt t="29367" x="1949450" y="2006600"/>
          <p14:tracePt t="29379" x="1949450" y="1993900"/>
          <p14:tracePt t="29396" x="1949450" y="1974850"/>
          <p14:tracePt t="29413" x="1949450" y="1968500"/>
          <p14:tracePt t="29433" x="1905000" y="1968500"/>
          <p14:tracePt t="29448" x="1803400" y="1981200"/>
          <p14:tracePt t="29464" x="1701800" y="1981200"/>
          <p14:tracePt t="29480" x="1625600" y="1981200"/>
          <p14:tracePt t="29496" x="1574800" y="1981200"/>
          <p14:tracePt t="29531" x="1581150" y="1968500"/>
          <p14:tracePt t="29547" x="1619250" y="1962150"/>
          <p14:tracePt t="29565" x="1689100" y="1955800"/>
          <p14:tracePt t="29582" x="1739900" y="1955800"/>
          <p14:tracePt t="29595" x="1752600" y="1962150"/>
          <p14:tracePt t="29612" x="1765300" y="1968500"/>
          <p14:tracePt t="29629" x="1771650" y="1974850"/>
          <p14:tracePt t="29667" x="1778000" y="1974850"/>
          <p14:tracePt t="29680" x="1797050" y="1981200"/>
          <p14:tracePt t="29696" x="1822450" y="1987550"/>
          <p14:tracePt t="29713" x="1841500" y="1987550"/>
          <p14:tracePt t="29746" x="1860550" y="1993900"/>
          <p14:tracePt t="29765" x="1860550" y="2000250"/>
          <p14:tracePt t="29781" x="1860550" y="2006600"/>
          <p14:tracePt t="29840" x="1860550" y="2012950"/>
          <p14:tracePt t="29969" x="1866900" y="2012950"/>
          <p14:tracePt t="29979" x="1873250" y="2012950"/>
          <p14:tracePt t="29989" x="1885950" y="2012950"/>
          <p14:tracePt t="30001" x="1905000" y="2012950"/>
          <p14:tracePt t="30014" x="1911350" y="2006600"/>
          <p14:tracePt t="30033" x="1943100" y="2006600"/>
          <p14:tracePt t="30048" x="1955800" y="2006600"/>
          <p14:tracePt t="30080" x="1974850" y="2006600"/>
          <p14:tracePt t="30097" x="1974850" y="2000250"/>
          <p14:tracePt t="30131" x="1981200" y="2000250"/>
          <p14:tracePt t="30154" x="1987550" y="2000250"/>
          <p14:tracePt t="30171" x="1993900" y="2000250"/>
          <p14:tracePt t="30181" x="2000250" y="1993900"/>
          <p14:tracePt t="30213" x="2019300" y="1974850"/>
          <p14:tracePt t="30231" x="2025650" y="1974850"/>
          <p14:tracePt t="30234" x="2025650" y="1968500"/>
          <p14:tracePt t="30361" x="2025650" y="1974850"/>
          <p14:tracePt t="30370" x="2032000" y="1987550"/>
          <p14:tracePt t="30398" x="2032000" y="2025650"/>
          <p14:tracePt t="30414" x="2032000" y="2032000"/>
          <p14:tracePt t="30430" x="2032000" y="2038350"/>
          <p14:tracePt t="30488" x="2032000" y="2044700"/>
          <p14:tracePt t="30667" x="2012950" y="2051050"/>
          <p14:tracePt t="30677" x="2000250" y="2051050"/>
          <p14:tracePt t="30682" x="1968500" y="2051050"/>
          <p14:tracePt t="30695" x="1905000" y="2051050"/>
          <p14:tracePt t="30716" x="1847850" y="2051050"/>
          <p14:tracePt t="30734" x="1809750" y="2051050"/>
          <p14:tracePt t="30737" x="1797050" y="2051050"/>
          <p14:tracePt t="30747" x="1790700" y="2057400"/>
          <p14:tracePt t="30811" x="1784350" y="2057400"/>
          <p14:tracePt t="30820" x="1778000" y="2057400"/>
          <p14:tracePt t="30831" x="1765300" y="2057400"/>
          <p14:tracePt t="30832" x="1746250" y="2057400"/>
          <p14:tracePt t="30847" x="1714500" y="2057400"/>
          <p14:tracePt t="30866" x="1657350" y="2063750"/>
          <p14:tracePt t="30881" x="1631950" y="2063750"/>
          <p14:tracePt t="30931" x="1631950" y="2051050"/>
          <p14:tracePt t="30952" x="1644650" y="2044700"/>
          <p14:tracePt t="30963" x="1670050" y="2025650"/>
          <p14:tracePt t="30980" x="1682750" y="2019300"/>
          <p14:tracePt t="31045" x="1689100" y="2019300"/>
          <p14:tracePt t="31064" x="1689100" y="2012950"/>
          <p14:tracePt t="31082" x="1701800" y="2006600"/>
          <p14:tracePt t="31099" x="1752600" y="1987550"/>
          <p14:tracePt t="31115" x="1784350" y="1981200"/>
          <p14:tracePt t="31133" x="1835150" y="1968500"/>
          <p14:tracePt t="31147" x="1873250" y="1962150"/>
          <p14:tracePt t="31164" x="1892300" y="1955800"/>
          <p14:tracePt t="31283" x="1898650" y="1949450"/>
          <p14:tracePt t="31293" x="1905000" y="1949450"/>
          <p14:tracePt t="31297" x="1917700" y="1943100"/>
          <p14:tracePt t="31319" x="1943100" y="1924050"/>
          <p14:tracePt t="31320" x="1962150" y="1917700"/>
          <p14:tracePt t="31329" x="1981200" y="1911350"/>
          <p14:tracePt t="31347" x="2006600" y="1905000"/>
          <p14:tracePt t="31365" x="2038350" y="1892300"/>
          <p14:tracePt t="31381" x="2063750" y="1892300"/>
          <p14:tracePt t="31414" x="2114550" y="1879600"/>
          <p14:tracePt t="31417" x="2120900" y="1873250"/>
          <p14:tracePt t="31430" x="2133600" y="1873250"/>
          <p14:tracePt t="31446" x="2152650" y="1866900"/>
          <p14:tracePt t="31464" x="2178050" y="1860550"/>
          <p14:tracePt t="31480" x="2190750" y="1854200"/>
          <p14:tracePt t="31689" x="2197100" y="1854200"/>
          <p14:tracePt t="31704" x="2203450" y="1854200"/>
          <p14:tracePt t="31716" x="2209800" y="1854200"/>
          <p14:tracePt t="31733" x="2216150" y="1847850"/>
          <p14:tracePt t="31750" x="2228850" y="1841500"/>
          <p14:tracePt t="31754" x="2235200" y="1841500"/>
          <p14:tracePt t="31768" x="2241550" y="1835150"/>
          <p14:tracePt t="31879" x="2241550" y="1841500"/>
          <p14:tracePt t="31889" x="2235200" y="1841500"/>
          <p14:tracePt t="31898" x="2235200" y="1847850"/>
          <p14:tracePt t="31993" x="2228850" y="1847850"/>
          <p14:tracePt t="32006" x="2222500" y="1854200"/>
          <p14:tracePt t="32014" x="2209800" y="1860550"/>
          <p14:tracePt t="32034" x="2171700" y="1866900"/>
          <p14:tracePt t="32046" x="2146300" y="1873250"/>
          <p14:tracePt t="32066" x="2133600" y="1873250"/>
          <p14:tracePt t="32388" x="2127250" y="1873250"/>
          <p14:tracePt t="32402" x="2114550" y="1879600"/>
          <p14:tracePt t="32419" x="2095500" y="1885950"/>
          <p14:tracePt t="32435" x="2076450" y="1892300"/>
          <p14:tracePt t="32449" x="2038350" y="1898650"/>
          <p14:tracePt t="32466" x="1981200" y="1905000"/>
          <p14:tracePt t="32482" x="1930400" y="1911350"/>
          <p14:tracePt t="32499" x="1879600" y="1917700"/>
          <p14:tracePt t="32517" x="1847850" y="1924050"/>
          <p14:tracePt t="32549" x="1835150" y="1924050"/>
          <p14:tracePt t="32565" x="1835150" y="1917700"/>
          <p14:tracePt t="32582" x="1835150" y="1911350"/>
          <p14:tracePt t="32620" x="1828800" y="1911350"/>
          <p14:tracePt t="32633" x="1822450" y="1911350"/>
          <p14:tracePt t="32650" x="1816100" y="1911350"/>
          <p14:tracePt t="32683" x="1809750" y="1911350"/>
          <p14:tracePt t="32732" x="1816100" y="1911350"/>
          <p14:tracePt t="32740" x="1822450" y="1911350"/>
          <p14:tracePt t="32750" x="1828800" y="1911350"/>
          <p14:tracePt t="32767" x="1854200" y="1911350"/>
          <p14:tracePt t="32799" x="1898650" y="1905000"/>
          <p14:tracePt t="32818" x="1936750" y="1892300"/>
          <p14:tracePt t="32820" x="1949450" y="1885950"/>
          <p14:tracePt t="32832" x="1987550" y="1879600"/>
          <p14:tracePt t="32848" x="2051050" y="1873250"/>
          <p14:tracePt t="32866" x="2146300" y="1860550"/>
          <p14:tracePt t="32883" x="2228850" y="1860550"/>
          <p14:tracePt t="32900" x="2254250" y="1854200"/>
          <p14:tracePt t="32917" x="2266950" y="1854200"/>
          <p14:tracePt t="32934" x="2279650" y="1854200"/>
          <p14:tracePt t="33089" x="2279650" y="1847850"/>
          <p14:tracePt t="33097" x="2286000" y="1841500"/>
          <p14:tracePt t="33110" x="2292350" y="1835150"/>
          <p14:tracePt t="33134" x="2305050" y="1822450"/>
          <p14:tracePt t="33151" x="2317750" y="1822450"/>
          <p14:tracePt t="33166" x="2330450" y="1816100"/>
          <p14:tracePt t="33200" x="2355850" y="1809750"/>
          <p14:tracePt t="33246" x="2349500" y="1809750"/>
          <p14:tracePt t="33256" x="2343150" y="1809750"/>
          <p14:tracePt t="33284" x="2311400" y="1809750"/>
          <p14:tracePt t="36960" x="2305050" y="1809750"/>
          <p14:tracePt t="36969" x="2298700" y="1809750"/>
          <p14:tracePt t="36990" x="2203450" y="1644650"/>
          <p14:tracePt t="37006" x="2108200" y="1498600"/>
          <p14:tracePt t="37021" x="2006600" y="1384300"/>
          <p14:tracePt t="37038" x="1873250" y="1282700"/>
          <p14:tracePt t="37055" x="1765300" y="1206500"/>
          <p14:tracePt t="37069" x="1727200" y="1181100"/>
          <p14:tracePt t="37086" x="1708150" y="1143000"/>
          <p14:tracePt t="37103" x="1708150" y="1092200"/>
          <p14:tracePt t="37119" x="1809750" y="1009650"/>
          <p14:tracePt t="37136" x="1962150" y="933450"/>
          <p14:tracePt t="37154" x="2063750" y="850900"/>
          <p14:tracePt t="37176" x="2197100" y="717550"/>
          <p14:tracePt t="37184" x="2247900" y="660400"/>
          <p14:tracePt t="37202" x="2355850" y="558800"/>
          <p14:tracePt t="37220" x="2495550" y="488950"/>
          <p14:tracePt t="37241" x="2717800" y="457200"/>
          <p14:tracePt t="37256" x="2870200" y="495300"/>
          <p14:tracePt t="37270" x="2946400" y="527050"/>
          <p14:tracePt t="37288" x="3073400" y="603250"/>
          <p14:tracePt t="37303" x="3136900" y="641350"/>
          <p14:tracePt t="37320" x="3162300" y="654050"/>
          <p14:tracePt t="37354" x="3263900" y="673100"/>
          <p14:tracePt t="37370" x="3276600" y="673100"/>
          <p14:tracePt t="37388" x="3276600" y="685800"/>
          <p14:tracePt t="37402" x="3276600" y="704850"/>
          <p14:tracePt t="37420" x="3276600" y="742950"/>
          <p14:tracePt t="37437" x="3270250" y="781050"/>
          <p14:tracePt t="37469" x="3270250" y="831850"/>
          <p14:tracePt t="37507" x="3276600" y="831850"/>
          <p14:tracePt t="37515" x="3289300" y="831850"/>
          <p14:tracePt t="37523" x="3302000" y="831850"/>
          <p14:tracePt t="37538" x="3321050" y="831850"/>
          <p14:tracePt t="37539" x="3340100" y="838200"/>
          <p14:tracePt t="37554" x="3378200" y="844550"/>
          <p14:tracePt t="37571" x="3448050" y="863600"/>
          <p14:tracePt t="37603" x="3556000" y="869950"/>
          <p14:tracePt t="37621" x="3568700" y="857250"/>
          <p14:tracePt t="37638" x="3581400" y="844550"/>
          <p14:tracePt t="37652" x="3587750" y="831850"/>
          <p14:tracePt t="37686" x="3594100" y="812800"/>
          <p14:tracePt t="37702" x="3600450" y="800100"/>
          <p14:tracePt t="37719" x="3600450" y="781050"/>
          <p14:tracePt t="37736" x="3594100" y="768350"/>
          <p14:tracePt t="37756" x="3587750" y="730250"/>
          <p14:tracePt t="37774" x="3575050" y="717550"/>
          <p14:tracePt t="37788" x="3549650" y="692150"/>
          <p14:tracePt t="37804" x="3524250" y="679450"/>
          <p14:tracePt t="37821" x="3505200" y="660400"/>
          <p14:tracePt t="37835" x="3492500" y="654050"/>
          <p14:tracePt t="37854" x="3460750" y="635000"/>
          <p14:tracePt t="37872" x="3448050" y="628650"/>
          <p14:tracePt t="37875" x="3435350" y="628650"/>
          <p14:tracePt t="37885" x="3429000" y="622300"/>
          <p14:tracePt t="37902" x="3403600" y="622300"/>
          <p14:tracePt t="37921" x="3346450" y="615950"/>
          <p14:tracePt t="37937" x="3289300" y="615950"/>
          <p14:tracePt t="37955" x="3200400" y="603250"/>
          <p14:tracePt t="37957" x="3149600" y="596900"/>
          <p14:tracePt t="37969" x="3124200" y="596900"/>
          <p14:tracePt t="37987" x="3048000" y="584200"/>
          <p14:tracePt t="38003" x="3009900" y="577850"/>
          <p14:tracePt t="38022" x="3003550" y="577850"/>
          <p14:tracePt t="38039" x="2997200" y="584200"/>
          <p14:tracePt t="38056" x="2984500" y="596900"/>
          <p14:tracePt t="38086" x="2927350" y="654050"/>
          <p14:tracePt t="38105" x="2901950" y="673100"/>
          <p14:tracePt t="38122" x="2895600" y="685800"/>
          <p14:tracePt t="38126" x="2889250" y="692150"/>
          <p14:tracePt t="38138" x="2889250" y="698500"/>
          <p14:tracePt t="38153" x="2895600" y="711200"/>
          <p14:tracePt t="38170" x="2914650" y="730250"/>
          <p14:tracePt t="38187" x="2940050" y="755650"/>
          <p14:tracePt t="38192" x="2952750" y="774700"/>
          <p14:tracePt t="38205" x="2965450" y="793750"/>
          <p14:tracePt t="38208" x="2978150" y="806450"/>
          <p14:tracePt t="38218" x="2990850" y="825500"/>
          <p14:tracePt t="38238" x="3016250" y="850900"/>
          <p14:tracePt t="38240" x="3028950" y="863600"/>
          <p14:tracePt t="38271" x="3054350" y="876300"/>
          <p14:tracePt t="38287" x="3067050" y="876300"/>
          <p14:tracePt t="38303" x="3098800" y="876300"/>
          <p14:tracePt t="38336" x="3238500" y="844550"/>
          <p14:tracePt t="38355" x="3321050" y="831850"/>
          <p14:tracePt t="38371" x="3390900" y="819150"/>
          <p14:tracePt t="38386" x="3454400" y="806450"/>
          <p14:tracePt t="38403" x="3492500" y="793750"/>
          <p14:tracePt t="38420" x="3505200" y="781050"/>
          <p14:tracePt t="38424" x="3511550" y="774700"/>
          <p14:tracePt t="38438" x="3517900" y="762000"/>
          <p14:tracePt t="38454" x="3524250" y="742950"/>
          <p14:tracePt t="38470" x="3524250" y="717550"/>
          <p14:tracePt t="38490" x="3524250" y="685800"/>
          <p14:tracePt t="38503" x="3524250" y="679450"/>
          <p14:tracePt t="38520" x="3524250" y="673100"/>
          <p14:tracePt t="38554" x="3479800" y="673100"/>
          <p14:tracePt t="38573" x="3441700" y="673100"/>
          <p14:tracePt t="38603" x="3365500" y="673100"/>
          <p14:tracePt t="38620" x="3340100" y="679450"/>
          <p14:tracePt t="38638" x="3321050" y="685800"/>
          <p14:tracePt t="38670" x="3282950" y="704850"/>
          <p14:tracePt t="38691" x="3257550" y="723900"/>
          <p14:tracePt t="38703" x="3251200" y="730250"/>
          <p14:tracePt t="38738" x="3232150" y="768350"/>
          <p14:tracePt t="38754" x="3232150" y="774700"/>
          <p14:tracePt t="38757" x="3232150" y="781050"/>
          <p14:tracePt t="38772" x="3232150" y="800100"/>
          <p14:tracePt t="38786" x="3232150" y="819150"/>
          <p14:tracePt t="38804" x="3232150" y="825500"/>
          <p14:tracePt t="38824" x="3232150" y="831850"/>
          <p14:tracePt t="38848" x="3232150" y="838200"/>
          <p14:tracePt t="38872" x="3232150" y="844550"/>
          <p14:tracePt t="38891" x="3232150" y="857250"/>
          <p14:tracePt t="38907" x="3232150" y="863600"/>
          <p14:tracePt t="38923" x="3232150" y="882650"/>
          <p14:tracePt t="38937" x="3238500" y="908050"/>
          <p14:tracePt t="38955" x="3251200" y="933450"/>
          <p14:tracePt t="38972" x="3270250" y="952500"/>
          <p14:tracePt t="38974" x="3276600" y="965200"/>
          <p14:tracePt t="38986" x="3289300" y="971550"/>
          <p14:tracePt t="39003" x="3327400" y="977900"/>
          <p14:tracePt t="39021" x="3371850" y="977900"/>
          <p14:tracePt t="39039" x="3435350" y="971550"/>
          <p14:tracePt t="39041" x="3448050" y="965200"/>
          <p14:tracePt t="39055" x="3467100" y="958850"/>
          <p14:tracePt t="39070" x="3530600" y="939800"/>
          <p14:tracePt t="39088" x="3587750" y="920750"/>
          <p14:tracePt t="39105" x="3638550" y="889000"/>
          <p14:tracePt t="39120" x="3644900" y="876300"/>
          <p14:tracePt t="39122" x="3651250" y="869950"/>
          <p14:tracePt t="39140" x="3663950" y="844550"/>
          <p14:tracePt t="39156" x="3670300" y="812800"/>
          <p14:tracePt t="39170" x="3670300" y="800100"/>
          <p14:tracePt t="39188" x="3676650" y="774700"/>
          <p14:tracePt t="39204" x="3676650" y="762000"/>
          <p14:tracePt t="39221" x="3676650" y="742950"/>
          <p14:tracePt t="39238" x="3676650" y="730250"/>
          <p14:tracePt t="39256" x="3670300" y="711200"/>
          <p14:tracePt t="39258" x="3663950" y="711200"/>
          <p14:tracePt t="39270" x="3663950" y="704850"/>
          <p14:tracePt t="39287" x="3657600" y="692150"/>
          <p14:tracePt t="39304" x="3632200" y="679450"/>
          <p14:tracePt t="39323" x="3562350" y="666750"/>
          <p14:tracePt t="39338" x="3530600" y="660400"/>
          <p14:tracePt t="39355" x="3435350" y="660400"/>
          <p14:tracePt t="39372" x="3365500" y="666750"/>
          <p14:tracePt t="39404" x="3244850" y="679450"/>
          <p14:tracePt t="39421" x="3181350" y="692150"/>
          <p14:tracePt t="39438" x="3136900" y="704850"/>
          <p14:tracePt t="39454" x="3111500" y="717550"/>
          <p14:tracePt t="39471" x="3098800" y="742950"/>
          <p14:tracePt t="39488" x="3092450" y="768350"/>
          <p14:tracePt t="39505" x="3079750" y="812800"/>
          <p14:tracePt t="39521" x="3073400" y="857250"/>
          <p14:tracePt t="39538" x="3073400" y="920750"/>
          <p14:tracePt t="39558" x="3092450" y="990600"/>
          <p14:tracePt t="39571" x="3098800" y="1009650"/>
          <p14:tracePt t="39605" x="3187700" y="1098550"/>
          <p14:tracePt t="39622" x="3244850" y="1136650"/>
          <p14:tracePt t="39639" x="3270250" y="1155700"/>
          <p14:tracePt t="39654" x="3282950" y="1168400"/>
          <p14:tracePt t="39688" x="3295650" y="1181100"/>
          <p14:tracePt t="39760" x="3302000" y="1181100"/>
          <p14:tracePt t="39784" x="3308350" y="1181100"/>
          <p14:tracePt t="39804" x="3321050" y="1181100"/>
          <p14:tracePt t="39962" x="3333750" y="1187450"/>
          <p14:tracePt t="39971" x="3346450" y="1200150"/>
          <p14:tracePt t="40006" x="3473450" y="1295400"/>
          <p14:tracePt t="40024" x="3479800" y="1320800"/>
          <p14:tracePt t="40041" x="3479800" y="1339850"/>
          <p14:tracePt t="40059" x="3479800" y="1352550"/>
          <p14:tracePt t="40063" x="3473450" y="1358900"/>
          <p14:tracePt t="40073" x="3473450" y="1365250"/>
          <p14:tracePt t="40091" x="3467100" y="1371600"/>
          <p14:tracePt t="40106" x="3467100" y="1384300"/>
          <p14:tracePt t="40219" x="3467100" y="1390650"/>
          <p14:tracePt t="40235" x="3467100" y="1397000"/>
          <p14:tracePt t="40245" x="3473450" y="1403350"/>
          <p14:tracePt t="40274" x="3479800" y="1422400"/>
          <p14:tracePt t="40356" x="3486150" y="1422400"/>
          <p14:tracePt t="40393" x="3486150" y="1416050"/>
          <p14:tracePt t="40429" x="3492500" y="1416050"/>
          <p14:tracePt t="40712" x="3492500" y="1409700"/>
          <p14:tracePt t="40754" x="3492500" y="1403350"/>
          <p14:tracePt t="40789" x="3492500" y="1397000"/>
          <p14:tracePt t="40825" x="3492500" y="1390650"/>
          <p14:tracePt t="40853" x="3498850" y="1390650"/>
          <p14:tracePt t="40874" x="3505200" y="1377950"/>
          <p14:tracePt t="40891" x="3511550" y="1371600"/>
          <p14:tracePt t="40906" x="3517900" y="1365250"/>
          <p14:tracePt t="40924" x="3524250" y="1358900"/>
          <p14:tracePt t="40943" x="3530600" y="1358900"/>
          <p14:tracePt t="41010" x="3536950" y="1352550"/>
          <p14:tracePt t="41027" x="3543300" y="1352550"/>
          <p14:tracePt t="41031" x="3543300" y="1346200"/>
          <p14:tracePt t="41038" x="3549650" y="1346200"/>
          <p14:tracePt t="41047" x="3549650" y="1339850"/>
          <p14:tracePt t="41074" x="3562350" y="1333500"/>
          <p14:tracePt t="41090" x="3568700" y="1327150"/>
          <p14:tracePt t="41365" x="3568700" y="1320800"/>
          <p14:tracePt t="41404" x="3568700" y="1314450"/>
          <p14:tracePt t="41523" x="3568700" y="1320800"/>
          <p14:tracePt t="41542" x="3568700" y="1327150"/>
          <p14:tracePt t="41558" x="3575050" y="1327150"/>
          <p14:tracePt t="41631" x="3575050" y="1333500"/>
          <p14:tracePt t="41645" x="3575050" y="1339850"/>
          <p14:tracePt t="41659" x="3568700" y="1352550"/>
          <p14:tracePt t="41673" x="3568700" y="1365250"/>
          <p14:tracePt t="41693" x="3562350" y="1397000"/>
          <p14:tracePt t="41708" x="3568700" y="1422400"/>
          <p14:tracePt t="41725" x="3587750" y="1435100"/>
          <p14:tracePt t="41743" x="3606800" y="1441450"/>
          <p14:tracePt t="41759" x="3619500" y="1454150"/>
          <p14:tracePt t="41773" x="3619500" y="1460500"/>
          <p14:tracePt t="41790" x="3619500" y="1473200"/>
          <p14:tracePt t="41806" x="3613150" y="1492250"/>
          <p14:tracePt t="41823" x="3587750" y="1543050"/>
          <p14:tracePt t="41841" x="3562350" y="1612900"/>
          <p14:tracePt t="41873" x="3549650" y="1758950"/>
          <p14:tracePt t="41892" x="3562350" y="1803400"/>
          <p14:tracePt t="41894" x="3562350" y="1822450"/>
          <p14:tracePt t="41906" x="3568700" y="1835150"/>
          <p14:tracePt t="41924" x="3568700" y="1879600"/>
          <p14:tracePt t="41942" x="3568700" y="1911350"/>
          <p14:tracePt t="41958" x="3568700" y="1930400"/>
          <p14:tracePt t="41974" x="3549650" y="1949450"/>
          <p14:tracePt t="42007" x="3403600" y="1936750"/>
          <p14:tracePt t="42025" x="3352800" y="1930400"/>
          <p14:tracePt t="42042" x="3321050" y="1930400"/>
          <p14:tracePt t="42059" x="3308350" y="1968500"/>
          <p14:tracePt t="42076" x="3308350" y="2019300"/>
          <p14:tracePt t="42092" x="3308350" y="2101850"/>
          <p14:tracePt t="42107" x="3314700" y="2222500"/>
          <p14:tracePt t="42123" x="3321050" y="2343150"/>
          <p14:tracePt t="42140" x="3321050" y="2444750"/>
          <p14:tracePt t="42157" x="3289300" y="2476500"/>
          <p14:tracePt t="42160" x="3276600" y="2482850"/>
          <p14:tracePt t="42175" x="3251200" y="2476500"/>
          <p14:tracePt t="42209" x="3225800" y="2451100"/>
          <p14:tracePt t="42222" x="3219450" y="2470150"/>
          <p14:tracePt t="42240" x="3213100" y="2546350"/>
          <p14:tracePt t="42274" x="3219450" y="2692400"/>
          <p14:tracePt t="42292" x="3225800" y="2717800"/>
          <p14:tracePt t="42308" x="3232150" y="2724150"/>
          <p14:tracePt t="42354" x="3232150" y="2730500"/>
          <p14:tracePt t="42363" x="3232150" y="2736850"/>
          <p14:tracePt t="42375" x="3232150" y="2749550"/>
          <p14:tracePt t="42378" x="3232150" y="2762250"/>
          <p14:tracePt t="42389" x="3232150" y="2774950"/>
          <p14:tracePt t="42406" x="3232150" y="2800350"/>
          <p14:tracePt t="42424" x="3232150" y="2825750"/>
          <p14:tracePt t="42441" x="3232150" y="2851150"/>
          <p14:tracePt t="42459" x="3225800" y="2863850"/>
          <p14:tracePt t="42474" x="3194050" y="2882900"/>
          <p14:tracePt t="42490" x="3130550" y="2921000"/>
          <p14:tracePt t="42507" x="3016250" y="2965450"/>
          <p14:tracePt t="42540" x="2895600" y="3016250"/>
          <p14:tracePt t="42560" x="2876550" y="3016250"/>
          <p14:tracePt t="42574" x="2857500" y="3009900"/>
          <p14:tracePt t="42591" x="2819400" y="2997200"/>
          <p14:tracePt t="42607" x="2762250" y="2990850"/>
          <p14:tracePt t="42623" x="2743200" y="2984500"/>
          <p14:tracePt t="42640" x="2736850" y="2984500"/>
          <p14:tracePt t="42713" x="2736850" y="2990850"/>
          <p14:tracePt t="42726" x="2743200" y="2990850"/>
          <p14:tracePt t="42740" x="2755900" y="3009900"/>
          <p14:tracePt t="42757" x="2755900" y="3016250"/>
          <p14:tracePt t="46921" x="2749550" y="3016250"/>
          <p14:tracePt t="46945" x="2692400" y="3016250"/>
          <p14:tracePt t="46966" x="2667000" y="3016250"/>
          <p14:tracePt t="47008" x="2667000" y="3009900"/>
          <p14:tracePt t="47018" x="2667000" y="3003550"/>
          <p14:tracePt t="47026" x="2667000" y="2978150"/>
          <p14:tracePt t="47043" x="2673350" y="2959100"/>
          <p14:tracePt t="47077" x="2673350" y="2952750"/>
          <p14:tracePt t="47095" x="2686050" y="2952750"/>
          <p14:tracePt t="47114" x="2692400" y="2952750"/>
          <p14:tracePt t="47116" x="2698750" y="2952750"/>
          <p14:tracePt t="47126" x="2705100" y="2952750"/>
          <p14:tracePt t="61399" x="2711450" y="2952750"/>
          <p14:tracePt t="61409" x="2724150" y="2946400"/>
          <p14:tracePt t="61423" x="2755900" y="2940050"/>
          <p14:tracePt t="61441" x="2794000" y="2933700"/>
          <p14:tracePt t="61472" x="2908300" y="2946400"/>
          <p14:tracePt t="61490" x="2952750" y="2952750"/>
          <p14:tracePt t="61505" x="2965450" y="2952750"/>
          <p14:tracePt t="61544" x="2971800" y="2946400"/>
          <p14:tracePt t="61561" x="2984500" y="2933700"/>
          <p14:tracePt t="61578" x="3016250" y="2908300"/>
          <p14:tracePt t="61590" x="3041650" y="2895600"/>
          <p14:tracePt t="61609" x="3124200" y="2876550"/>
          <p14:tracePt t="61624" x="3149600" y="2876550"/>
          <p14:tracePt t="61695" x="3149600" y="2870200"/>
          <p14:tracePt t="61705" x="3143250" y="2863850"/>
          <p14:tracePt t="61716" x="3105150" y="2832100"/>
          <p14:tracePt t="61723" x="3098800" y="2832100"/>
          <p14:tracePt t="61803" x="3098800" y="2825750"/>
          <p14:tracePt t="61819" x="3086100" y="2825750"/>
          <p14:tracePt t="61829" x="3054350" y="2806700"/>
          <p14:tracePt t="61838" x="3028950" y="2794000"/>
          <p14:tracePt t="61875" x="2819400" y="2749550"/>
          <p14:tracePt t="61895" x="2736850" y="2743200"/>
          <p14:tracePt t="61896" x="2673350" y="2736850"/>
          <p14:tracePt t="61909" x="2616200" y="2730500"/>
          <p14:tracePt t="61939" x="2235200" y="2679700"/>
          <p14:tracePt t="61958" x="2012950" y="2641600"/>
          <p14:tracePt t="61975" x="1822450" y="2609850"/>
          <p14:tracePt t="61978" x="1727200" y="2590800"/>
          <p14:tracePt t="61988" x="1663700" y="2578100"/>
          <p14:tracePt t="62006" x="1543050" y="2565400"/>
          <p14:tracePt t="62024" x="1454150" y="2559050"/>
          <p14:tracePt t="62041" x="1384300" y="2559050"/>
          <p14:tracePt t="62055" x="1308100" y="2565400"/>
          <p14:tracePt t="62073" x="1244600" y="2571750"/>
          <p14:tracePt t="62089" x="1200150" y="2578100"/>
          <p14:tracePt t="62091" x="1181100" y="2584450"/>
          <p14:tracePt t="62109" x="1162050" y="2590800"/>
          <p14:tracePt t="62124" x="1162050" y="2597150"/>
          <p14:tracePt t="62142" x="1168400" y="2603500"/>
          <p14:tracePt t="62164" x="1168400" y="2609850"/>
          <p14:tracePt t="62176" x="1162050" y="2622550"/>
          <p14:tracePt t="62207" x="1117600" y="2654300"/>
          <p14:tracePt t="62225" x="1111250" y="2667000"/>
          <p14:tracePt t="62259" x="1111250" y="2673350"/>
          <p14:tracePt t="62275" x="1111250" y="2692400"/>
          <p14:tracePt t="62291" x="1111250" y="2711450"/>
          <p14:tracePt t="62308" x="1111250" y="2730500"/>
          <p14:tracePt t="62324" x="1111250" y="2749550"/>
          <p14:tracePt t="62340" x="1104900" y="2749550"/>
          <p14:tracePt t="62566" x="1111250" y="2749550"/>
          <p14:tracePt t="62581" x="1117600" y="2749550"/>
          <p14:tracePt t="62729" x="1117600" y="2743200"/>
          <p14:tracePt t="62919" x="1136650" y="2749550"/>
          <p14:tracePt t="62943" x="1206500" y="2768600"/>
          <p14:tracePt t="62963" x="1257300" y="2781300"/>
          <p14:tracePt t="62966" x="1276350" y="2781300"/>
          <p14:tracePt t="62973" x="1282700" y="2781300"/>
          <p14:tracePt t="63007" x="1314450" y="2781300"/>
          <p14:tracePt t="63030" x="1339850" y="2762250"/>
          <p14:tracePt t="63041" x="1352550" y="2762250"/>
          <p14:tracePt t="63058" x="1403350" y="2755900"/>
          <p14:tracePt t="63075" x="1543050" y="2755900"/>
          <p14:tracePt t="63091" x="1701800" y="2755900"/>
          <p14:tracePt t="63108" x="1943100" y="2768600"/>
          <p14:tracePt t="63141" x="2413000" y="2794000"/>
          <p14:tracePt t="63158" x="2616200" y="2806700"/>
          <p14:tracePt t="63161" x="2692400" y="2813050"/>
          <p14:tracePt t="63177" x="2832100" y="2825750"/>
          <p14:tracePt t="63192" x="2927350" y="2832100"/>
          <p14:tracePt t="63208" x="2984500" y="2838450"/>
          <p14:tracePt t="63224" x="3009900" y="2838450"/>
          <p14:tracePt t="63242" x="3016250" y="2832100"/>
          <p14:tracePt t="63275" x="3016250" y="2819400"/>
          <p14:tracePt t="63293" x="3016250" y="2813050"/>
          <p14:tracePt t="63296" x="3009900" y="2813050"/>
          <p14:tracePt t="63307" x="3009900" y="2806700"/>
          <p14:tracePt t="63324" x="3003550" y="2806700"/>
          <p14:tracePt t="63370" x="3003550" y="2800350"/>
          <p14:tracePt t="63386" x="3003550" y="2794000"/>
          <p14:tracePt t="63394" x="3003550" y="2787650"/>
          <p14:tracePt t="63410" x="3009900" y="2781300"/>
          <p14:tracePt t="63425" x="3016250" y="2774950"/>
          <p14:tracePt t="63443" x="3022600" y="2768600"/>
          <p14:tracePt t="63474" x="3086100" y="2781300"/>
          <p14:tracePt t="63492" x="3143250" y="2800350"/>
          <p14:tracePt t="63509" x="3206750" y="2813050"/>
          <p14:tracePt t="63541" x="3333750" y="2806700"/>
          <p14:tracePt t="63560" x="3365500" y="2794000"/>
          <p14:tracePt t="63562" x="3371850" y="2787650"/>
          <p14:tracePt t="63578" x="3397250" y="2755900"/>
          <p14:tracePt t="63610" x="3422650" y="2692400"/>
          <p14:tracePt t="63626" x="3429000" y="2667000"/>
          <p14:tracePt t="63643" x="3429000" y="2654300"/>
          <p14:tracePt t="63658" x="3429000" y="2628900"/>
          <p14:tracePt t="63675" x="3429000" y="2609850"/>
          <p14:tracePt t="63693" x="3416300" y="2590800"/>
          <p14:tracePt t="63709" x="3403600" y="2571750"/>
          <p14:tracePt t="63743" x="3371850" y="2546350"/>
          <p14:tracePt t="63758" x="3359150" y="2533650"/>
          <p14:tracePt t="63774" x="3346450" y="2527300"/>
          <p14:tracePt t="63807" x="3282950" y="2527300"/>
          <p14:tracePt t="63825" x="3206750" y="2527300"/>
          <p14:tracePt t="63828" x="3175000" y="2527300"/>
          <p14:tracePt t="63842" x="3143250" y="2533650"/>
          <p14:tracePt t="63859" x="3003550" y="2527300"/>
          <p14:tracePt t="63880" x="2971800" y="2520950"/>
          <p14:tracePt t="63894" x="2946400" y="2514600"/>
          <p14:tracePt t="63907" x="2927350" y="2508250"/>
          <p14:tracePt t="63925" x="2882900" y="2508250"/>
          <p14:tracePt t="63943" x="2825750" y="2508250"/>
          <p14:tracePt t="63962" x="2762250" y="2508250"/>
          <p14:tracePt t="63962" x="2743200" y="2508250"/>
          <p14:tracePt t="63976" x="2724150" y="2508250"/>
          <p14:tracePt t="63990" x="2692400" y="2508250"/>
          <p14:tracePt t="64010" x="2679700" y="2508250"/>
          <p14:tracePt t="64028" x="2679700" y="2514600"/>
          <p14:tracePt t="64030" x="2679700" y="2520950"/>
          <p14:tracePt t="64042" x="2667000" y="2533650"/>
          <p14:tracePt t="64058" x="2660650" y="2546350"/>
          <p14:tracePt t="64076" x="2635250" y="2578100"/>
          <p14:tracePt t="64094" x="2603500" y="2609850"/>
          <p14:tracePt t="64112" x="2590800" y="2622550"/>
          <p14:tracePt t="64143" x="2578100" y="2628900"/>
          <p14:tracePt t="64160" x="2578100" y="2641600"/>
          <p14:tracePt t="64179" x="2571750" y="2673350"/>
          <p14:tracePt t="64181" x="2571750" y="2686050"/>
          <p14:tracePt t="64209" x="2571750" y="2736850"/>
          <p14:tracePt t="64226" x="2578100" y="2755900"/>
          <p14:tracePt t="64231" x="2578100" y="2768600"/>
          <p14:tracePt t="64243" x="2584450" y="2787650"/>
          <p14:tracePt t="64248" x="2590800" y="2800350"/>
          <p14:tracePt t="64278" x="2609850" y="2825750"/>
          <p14:tracePt t="64280" x="2616200" y="2832100"/>
          <p14:tracePt t="64293" x="2622550" y="2832100"/>
          <p14:tracePt t="64307" x="2647950" y="2844800"/>
          <p14:tracePt t="64325" x="2698750" y="2863850"/>
          <p14:tracePt t="64342" x="2743200" y="2870200"/>
          <p14:tracePt t="64360" x="2838450" y="2876550"/>
          <p14:tracePt t="64376" x="2908300" y="2876550"/>
          <p14:tracePt t="64409" x="3067050" y="2857500"/>
          <p14:tracePt t="64426" x="3130550" y="2838450"/>
          <p14:tracePt t="64444" x="3187700" y="2819400"/>
          <p14:tracePt t="64448" x="3213100" y="2813050"/>
          <p14:tracePt t="64459" x="3244850" y="2800350"/>
          <p14:tracePt t="64475" x="3276600" y="2787650"/>
          <p14:tracePt t="64493" x="3295650" y="2781300"/>
          <p14:tracePt t="64509" x="3314700" y="2774950"/>
          <p14:tracePt t="64512" x="3321050" y="2774950"/>
          <p14:tracePt t="64526" x="3327400" y="2774950"/>
          <p14:tracePt t="64543" x="3333750" y="2768600"/>
          <p14:tracePt t="64545" x="3333750" y="2762250"/>
          <p14:tracePt t="64563" x="3333750" y="2749550"/>
          <p14:tracePt t="64574" x="3333750" y="2743200"/>
          <p14:tracePt t="64609" x="3333750" y="2686050"/>
          <p14:tracePt t="64627" x="3333750" y="2667000"/>
          <p14:tracePt t="64643" x="3327400" y="2654300"/>
          <p14:tracePt t="64657" x="3314700" y="2641600"/>
          <p14:tracePt t="64676" x="3302000" y="2616200"/>
          <p14:tracePt t="64694" x="3282950" y="2609850"/>
          <p14:tracePt t="64710" x="3263900" y="2590800"/>
          <p14:tracePt t="64743" x="3225800" y="2565400"/>
          <p14:tracePt t="64762" x="3206750" y="2540000"/>
          <p14:tracePt t="64793" x="3194050" y="2533650"/>
          <p14:tracePt t="64810" x="3181350" y="2527300"/>
          <p14:tracePt t="64826" x="3155950" y="2527300"/>
          <p14:tracePt t="64845" x="3079750" y="2527300"/>
          <p14:tracePt t="64860" x="3022600" y="2527300"/>
          <p14:tracePt t="64876" x="2990850" y="2527300"/>
          <p14:tracePt t="64892" x="2978150" y="2520950"/>
          <p14:tracePt t="64909" x="2959100" y="2514600"/>
          <p14:tracePt t="64926" x="2946400" y="2514600"/>
          <p14:tracePt t="64943" x="2921000" y="2514600"/>
          <p14:tracePt t="64962" x="2882900" y="2514600"/>
          <p14:tracePt t="64964" x="2876550" y="2520950"/>
          <p14:tracePt t="64976" x="2857500" y="2527300"/>
          <p14:tracePt t="64992" x="2838450" y="2527300"/>
          <p14:tracePt t="65012" x="2800350" y="2540000"/>
          <p14:tracePt t="65028" x="2774950" y="2552700"/>
          <p14:tracePt t="65043" x="2743200" y="2565400"/>
          <p14:tracePt t="65076" x="2705100" y="2590800"/>
          <p14:tracePt t="65096" x="2686050" y="2597150"/>
          <p14:tracePt t="65110" x="2673350" y="2622550"/>
          <p14:tracePt t="65142" x="2654300" y="2660650"/>
          <p14:tracePt t="65160" x="2654300" y="2673350"/>
          <p14:tracePt t="65178" x="2647950" y="2692400"/>
          <p14:tracePt t="65182" x="2647950" y="2698750"/>
          <p14:tracePt t="65193" x="2647950" y="2705100"/>
          <p14:tracePt t="65209" x="2647950" y="2711450"/>
          <p14:tracePt t="65227" x="2654300" y="2724150"/>
          <p14:tracePt t="65244" x="2654300" y="2730500"/>
          <p14:tracePt t="65247" x="2660650" y="2736850"/>
          <p14:tracePt t="65260" x="2660650" y="2743200"/>
          <p14:tracePt t="65276" x="2673350" y="2755900"/>
          <p14:tracePt t="65293" x="2698750" y="2768600"/>
          <p14:tracePt t="65310" x="2717800" y="2787650"/>
          <p14:tracePt t="65327" x="2730500" y="2794000"/>
          <p14:tracePt t="65342" x="2736850" y="2800350"/>
          <p14:tracePt t="65359" x="2743200" y="2800350"/>
          <p14:tracePt t="65381" x="2749550" y="2800350"/>
          <p14:tracePt t="65410" x="2755900" y="2806700"/>
          <p14:tracePt t="65428" x="2787650" y="2825750"/>
          <p14:tracePt t="65444" x="2825750" y="2832100"/>
          <p14:tracePt t="65460" x="2876550" y="2844800"/>
          <p14:tracePt t="65476" x="2933700" y="2851150"/>
          <p14:tracePt t="65496" x="2952750" y="2851150"/>
          <p14:tracePt t="65513" x="2959100" y="2851150"/>
          <p14:tracePt t="65587" x="2971800" y="2857500"/>
          <p14:tracePt t="65598" x="2990850" y="2863850"/>
          <p14:tracePt t="65612" x="3022600" y="2876550"/>
          <p14:tracePt t="65629" x="3054350" y="2882900"/>
          <p14:tracePt t="65644" x="3073400" y="2889250"/>
          <p14:tracePt t="65647" x="3079750" y="2889250"/>
          <p14:tracePt t="65688" x="3079750" y="2895600"/>
          <p14:tracePt t="65796" x="3086100" y="2895600"/>
          <p14:tracePt t="65814" x="3092450" y="2889250"/>
          <p14:tracePt t="65818" x="3098800" y="2889250"/>
          <p14:tracePt t="66167" x="3092450" y="2889250"/>
          <p14:tracePt t="66179" x="3073400" y="2882900"/>
          <p14:tracePt t="66193" x="3067050" y="2882900"/>
          <p14:tracePt t="66210" x="3054350" y="2882900"/>
          <p14:tracePt t="66228" x="3048000" y="2876550"/>
          <p14:tracePt t="66248" x="3041650" y="2876550"/>
          <p14:tracePt t="66279" x="2946400" y="2882900"/>
          <p14:tracePt t="66299" x="2806700" y="2895600"/>
          <p14:tracePt t="66302" x="2730500" y="2895600"/>
          <p14:tracePt t="66309" x="2660650" y="2901950"/>
          <p14:tracePt t="66328" x="2546350" y="2901950"/>
          <p14:tracePt t="66335" x="2489200" y="2901950"/>
          <p14:tracePt t="66344" x="2438400" y="2889250"/>
          <p14:tracePt t="66360" x="2368550" y="2863850"/>
          <p14:tracePt t="66377" x="2343150" y="2838450"/>
          <p14:tracePt t="66393" x="2343150" y="2819400"/>
          <p14:tracePt t="66411" x="2349500" y="2800350"/>
          <p14:tracePt t="66452" x="2349500" y="2806700"/>
          <p14:tracePt t="66462" x="2343150" y="2813050"/>
          <p14:tracePt t="66476" x="2324100" y="2813050"/>
          <p14:tracePt t="66493" x="2292350" y="2819400"/>
          <p14:tracePt t="66510" x="2254250" y="2819400"/>
          <p14:tracePt t="66544" x="2222500" y="2800350"/>
          <p14:tracePt t="66565" x="2197100" y="2781300"/>
          <p14:tracePt t="66578" x="2184400" y="2774950"/>
          <p14:tracePt t="66582" x="2171700" y="2774950"/>
          <p14:tracePt t="66612" x="2120900" y="2768600"/>
          <p14:tracePt t="66628" x="2108200" y="2768600"/>
          <p14:tracePt t="66644" x="2101850" y="2768600"/>
          <p14:tracePt t="66677" x="2082800" y="2768600"/>
          <p14:tracePt t="66696" x="2063750" y="2768600"/>
          <p14:tracePt t="66712" x="2032000" y="2768600"/>
          <p14:tracePt t="66744" x="2000250" y="2774950"/>
          <p14:tracePt t="66763" x="2000250" y="2781300"/>
          <p14:tracePt t="66766" x="2006600" y="2787650"/>
          <p14:tracePt t="66778" x="2012950" y="2787650"/>
          <p14:tracePt t="66796" x="2051050" y="2806700"/>
          <p14:tracePt t="66799" x="2070100" y="2813050"/>
          <p14:tracePt t="66814" x="2133600" y="2832100"/>
          <p14:tracePt t="66826" x="2159000" y="2844800"/>
          <p14:tracePt t="66861" x="2387600" y="2832100"/>
          <p14:tracePt t="66880" x="2438400" y="2800350"/>
          <p14:tracePt t="66896" x="2444750" y="2774950"/>
          <p14:tracePt t="66910" x="2444750" y="2749550"/>
          <p14:tracePt t="66927" x="2425700" y="2717800"/>
          <p14:tracePt t="66945" x="2400300" y="2692400"/>
          <p14:tracePt t="66961" x="2368550" y="2667000"/>
          <p14:tracePt t="66978" x="2349500" y="2654300"/>
          <p14:tracePt t="66983" x="2336800" y="2647950"/>
          <p14:tracePt t="67012" x="2305050" y="2616200"/>
          <p14:tracePt t="67015" x="2286000" y="2609850"/>
          <p14:tracePt t="67027" x="2260600" y="2597150"/>
          <p14:tracePt t="67045" x="2222500" y="2584450"/>
          <p14:tracePt t="67049" x="2209800" y="2584450"/>
          <p14:tracePt t="67078" x="2165350" y="2565400"/>
          <p14:tracePt t="67082" x="2146300" y="2565400"/>
          <p14:tracePt t="67093" x="2139950" y="2565400"/>
          <p14:tracePt t="67112" x="2070100" y="2565400"/>
          <p14:tracePt t="67128" x="2000250" y="2578100"/>
          <p14:tracePt t="67145" x="1917700" y="2590800"/>
          <p14:tracePt t="67160" x="1866900" y="2603500"/>
          <p14:tracePt t="67178" x="1841500" y="2616200"/>
          <p14:tracePt t="67211" x="1841500" y="2641600"/>
          <p14:tracePt t="67228" x="1873250" y="2667000"/>
          <p14:tracePt t="67244" x="1924050" y="2698750"/>
          <p14:tracePt t="67261" x="1962150" y="2736850"/>
          <p14:tracePt t="67278" x="1987550" y="2774950"/>
          <p14:tracePt t="67294" x="2006600" y="2806700"/>
          <p14:tracePt t="67311" x="2025650" y="2832100"/>
          <p14:tracePt t="67328" x="2025650" y="2838450"/>
          <p14:tracePt t="67344" x="2032000" y="2838450"/>
          <p14:tracePt t="67362" x="2051050" y="2838450"/>
          <p14:tracePt t="67378" x="2089150" y="2825750"/>
          <p14:tracePt t="67394" x="2152650" y="2806700"/>
          <p14:tracePt t="67411" x="2190750" y="2794000"/>
          <p14:tracePt t="67428" x="2216150" y="2787650"/>
          <p14:tracePt t="67538" x="2222500" y="2781300"/>
          <p14:tracePt t="67547" x="2228850" y="2781300"/>
          <p14:tracePt t="67564" x="2247900" y="2774950"/>
          <p14:tracePt t="67578" x="2273300" y="2768600"/>
          <p14:tracePt t="67595" x="2286000" y="2768600"/>
          <p14:tracePt t="67733" x="2292350" y="2768600"/>
          <p14:tracePt t="67749" x="2298700" y="2768600"/>
          <p14:tracePt t="67764" x="2305050" y="2768600"/>
          <p14:tracePt t="67799" x="2311400" y="2768600"/>
          <p14:tracePt t="67814" x="2324100" y="2762250"/>
          <p14:tracePt t="67827" x="2343150" y="2755900"/>
          <p14:tracePt t="67846" x="2362200" y="2743200"/>
          <p14:tracePt t="67879" x="2400300" y="2730500"/>
          <p14:tracePt t="67900" x="2413000" y="2730500"/>
          <p14:tracePt t="67930" x="2413000" y="2736850"/>
          <p14:tracePt t="67946" x="2413000" y="2743200"/>
          <p14:tracePt t="67964" x="2413000" y="2749550"/>
          <p14:tracePt t="67981" x="2413000" y="2755900"/>
          <p14:tracePt t="68052" x="2419350" y="2755900"/>
          <p14:tracePt t="68181" x="2425700" y="2755900"/>
          <p14:tracePt t="68197" x="2444750" y="2743200"/>
          <p14:tracePt t="68218" x="2457450" y="2736850"/>
          <p14:tracePt t="68220" x="2463800" y="2730500"/>
          <p14:tracePt t="68227" x="2470150" y="2730500"/>
          <p14:tracePt t="68245" x="2470150" y="2724150"/>
          <p14:tracePt t="68325" x="2476500" y="2705100"/>
          <p14:tracePt t="68335" x="2476500" y="2698750"/>
          <p14:tracePt t="68347" x="2482850" y="2679700"/>
          <p14:tracePt t="68362" x="2495550" y="2660650"/>
          <p14:tracePt t="68380" x="2501900" y="2647950"/>
          <p14:tracePt t="68395" x="2508250" y="2647950"/>
          <p14:tracePt t="68536" x="2514600" y="2647950"/>
          <p14:tracePt t="68552" x="2520950" y="2641600"/>
          <p14:tracePt t="68617" x="2527300" y="2641600"/>
          <p14:tracePt t="68625" x="2527300" y="2635250"/>
          <p14:tracePt t="68632" x="2533650" y="2635250"/>
          <p14:tracePt t="68662" x="2540000" y="2635250"/>
          <p14:tracePt t="68681" x="2552700" y="2628900"/>
          <p14:tracePt t="68696" x="2565400" y="2628900"/>
          <p14:tracePt t="68712" x="2584450" y="2622550"/>
          <p14:tracePt t="68729" x="2609850" y="2616200"/>
          <p14:tracePt t="68746" x="2635250" y="2609850"/>
          <p14:tracePt t="68763" x="2660650" y="2590800"/>
          <p14:tracePt t="68781" x="2667000" y="2584450"/>
          <p14:tracePt t="68868" x="2660650" y="2584450"/>
          <p14:tracePt t="68877" x="2654300" y="2584450"/>
          <p14:tracePt t="68893" x="2654300" y="2578100"/>
          <p14:tracePt t="68999" x="2647950" y="2571750"/>
          <p14:tracePt t="69007" x="2647950" y="2559050"/>
          <p14:tracePt t="69017" x="2647950" y="2552700"/>
          <p14:tracePt t="69031" x="2647950" y="2540000"/>
          <p14:tracePt t="69048" x="2647950" y="2527300"/>
          <p14:tracePt t="69094" x="2641600" y="2527300"/>
          <p14:tracePt t="69103" x="2641600" y="2520950"/>
          <p14:tracePt t="69114" x="2628900" y="2520950"/>
          <p14:tracePt t="69118" x="2622550" y="2520950"/>
          <p14:tracePt t="69129" x="2616200" y="2520950"/>
          <p14:tracePt t="69145" x="2609850" y="2520950"/>
          <p14:tracePt t="69163" x="2603500" y="2514600"/>
          <p14:tracePt t="69182" x="2597150" y="2508250"/>
          <p14:tracePt t="69197" x="2590800" y="2495550"/>
          <p14:tracePt t="69245" x="2584450" y="2495550"/>
          <p14:tracePt t="69254" x="2578100" y="2495550"/>
          <p14:tracePt t="69266" x="2571750" y="2495550"/>
          <p14:tracePt t="69267" x="2559050" y="2495550"/>
          <p14:tracePt t="69279" x="2552700" y="2495550"/>
          <p14:tracePt t="69301" x="2546350" y="2495550"/>
          <p14:tracePt t="69353" x="2546350" y="2501900"/>
          <p14:tracePt t="69361" x="2540000" y="2508250"/>
          <p14:tracePt t="69367" x="2533650" y="2520950"/>
          <p14:tracePt t="69384" x="2520950" y="2540000"/>
          <p14:tracePt t="69395" x="2501900" y="2559050"/>
          <p14:tracePt t="69412" x="2476500" y="2578100"/>
          <p14:tracePt t="69430" x="2457450" y="2616200"/>
          <p14:tracePt t="69447" x="2451100" y="2635250"/>
          <p14:tracePt t="69465" x="2451100" y="2647950"/>
          <p14:tracePt t="69644" x="2451100" y="2654300"/>
          <p14:tracePt t="69654" x="2457450" y="2660650"/>
          <p14:tracePt t="69667" x="2476500" y="2673350"/>
          <p14:tracePt t="69679" x="2482850" y="2673350"/>
          <p14:tracePt t="69698" x="2501900" y="2692400"/>
          <p14:tracePt t="69714" x="2527300" y="2698750"/>
          <p14:tracePt t="69747" x="2597150" y="2698750"/>
          <p14:tracePt t="69765" x="2635250" y="2698750"/>
          <p14:tracePt t="69781" x="2673350" y="2692400"/>
          <p14:tracePt t="69813" x="2755900" y="2673350"/>
          <p14:tracePt t="69832" x="2781300" y="2667000"/>
          <p14:tracePt t="69835" x="2787650" y="2660650"/>
          <p14:tracePt t="69846" x="2794000" y="2660650"/>
          <p14:tracePt t="69863" x="2800350" y="2654300"/>
          <p14:tracePt t="69880" x="2806700" y="2647950"/>
          <p14:tracePt t="69897" x="2806700" y="2641600"/>
          <p14:tracePt t="69915" x="2794000" y="2628900"/>
          <p14:tracePt t="69932" x="2755900" y="2609850"/>
          <p14:tracePt t="69947" x="2724150" y="2597150"/>
          <p14:tracePt t="69964" x="2679700" y="2590800"/>
          <p14:tracePt t="69996" x="2565400" y="2565400"/>
          <p14:tracePt t="70015" x="2470150" y="2559050"/>
          <p14:tracePt t="70032" x="2336800" y="2559050"/>
          <p14:tracePt t="70063" x="2120900" y="2559050"/>
          <p14:tracePt t="70081" x="2032000" y="2559050"/>
          <p14:tracePt t="70082" x="2000250" y="2559050"/>
          <p14:tracePt t="70097" x="1936750" y="2559050"/>
          <p14:tracePt t="70113" x="1822450" y="2565400"/>
          <p14:tracePt t="70130" x="1708150" y="2571750"/>
          <p14:tracePt t="70148" x="1612900" y="2584450"/>
          <p14:tracePt t="70164" x="1543050" y="2590800"/>
          <p14:tracePt t="70180" x="1498600" y="2597150"/>
          <p14:tracePt t="70197" x="1485900" y="2597150"/>
          <p14:tracePt t="70246" x="1485900" y="2603500"/>
          <p14:tracePt t="70264" x="1485900" y="2616200"/>
          <p14:tracePt t="70283" x="1498600" y="2635250"/>
          <p14:tracePt t="70286" x="1511300" y="2641600"/>
          <p14:tracePt t="70297" x="1524000" y="2647950"/>
          <p14:tracePt t="70313" x="1530350" y="2654300"/>
          <p14:tracePt t="70330" x="1536700" y="2660650"/>
          <p14:tracePt t="70360" x="1543050" y="2667000"/>
          <p14:tracePt t="70369" x="1543050" y="2673350"/>
          <p14:tracePt t="70398" x="1543050" y="2705100"/>
          <p14:tracePt t="70415" x="1517650" y="2730500"/>
          <p14:tracePt t="70431" x="1504950" y="2736850"/>
          <p14:tracePt t="70497" x="1498600" y="2736850"/>
          <p14:tracePt t="70504" x="1492250" y="2730500"/>
          <p14:tracePt t="73825" x="1485900" y="2730500"/>
          <p14:tracePt t="73834" x="1460500" y="2717800"/>
          <p14:tracePt t="73850" x="1397000" y="2660650"/>
          <p14:tracePt t="73868" x="1352550" y="2616200"/>
          <p14:tracePt t="73873" x="1346200" y="2609850"/>
          <p14:tracePt t="73936" x="1339850" y="2609850"/>
          <p14:tracePt t="73944" x="1327150" y="2603500"/>
          <p14:tracePt t="73952" x="1301750" y="2590800"/>
          <p14:tracePt t="73969" x="1250950" y="2571750"/>
          <p14:tracePt t="73984" x="1225550" y="2565400"/>
          <p14:tracePt t="74001" x="1219200" y="2565400"/>
          <p14:tracePt t="74034" x="1219200" y="2571750"/>
          <p14:tracePt t="74042" x="1219200" y="2584450"/>
          <p14:tracePt t="74052" x="1219200" y="2603500"/>
          <p14:tracePt t="74068" x="1219200" y="2635250"/>
          <p14:tracePt t="74085" x="1219200" y="2660650"/>
          <p14:tracePt t="74102" x="1219200" y="2673350"/>
          <p14:tracePt t="74118" x="1225550" y="2673350"/>
          <p14:tracePt t="74150" x="1320800" y="2679700"/>
          <p14:tracePt t="74170" x="1536700" y="2705100"/>
          <p14:tracePt t="74172" x="1689100" y="2717800"/>
          <p14:tracePt t="74184" x="1841500" y="2730500"/>
          <p14:tracePt t="74200" x="2184400" y="2755900"/>
          <p14:tracePt t="74217" x="2584450" y="2787650"/>
          <p14:tracePt t="74237" x="3244850" y="2825750"/>
          <p14:tracePt t="74253" x="3702050" y="2844800"/>
          <p14:tracePt t="74268" x="4127500" y="2863850"/>
          <p14:tracePt t="74284" x="4470400" y="2876550"/>
          <p14:tracePt t="74301" x="4768850" y="2876550"/>
          <p14:tracePt t="74334" x="5099050" y="2889250"/>
          <p14:tracePt t="74353" x="5149850" y="2889250"/>
          <p14:tracePt t="74354" x="5156200" y="2882900"/>
          <p14:tracePt t="74367" x="5156200" y="2876550"/>
          <p14:tracePt t="74384" x="5156200" y="2870200"/>
          <p14:tracePt t="74401" x="5143500" y="2863850"/>
          <p14:tracePt t="74417" x="5143500" y="2857500"/>
          <p14:tracePt t="74462" x="5149850" y="2857500"/>
          <p14:tracePt t="74470" x="5162550" y="2857500"/>
          <p14:tracePt t="74486" x="5238750" y="2863850"/>
          <p14:tracePt t="74502" x="5391150" y="2870200"/>
          <p14:tracePt t="74518" x="5753100" y="2901950"/>
          <p14:tracePt t="74550" x="6794500" y="2984500"/>
          <p14:tracePt t="74567" x="7264400" y="2997200"/>
          <p14:tracePt t="74585" x="7664450" y="2997200"/>
          <p14:tracePt t="74617" x="8248650" y="2921000"/>
          <p14:tracePt t="74636" x="8439150" y="2825750"/>
          <p14:tracePt t="74638" x="8496300" y="2787650"/>
          <p14:tracePt t="74650" x="8534400" y="2755900"/>
          <p14:tracePt t="74667" x="8547100" y="2736850"/>
          <p14:tracePt t="74686" x="8547100" y="2724150"/>
          <p14:tracePt t="74702" x="8451850" y="2724150"/>
          <p14:tracePt t="74735" x="8077200" y="2730500"/>
          <p14:tracePt t="74751" x="7835900" y="2736850"/>
          <p14:tracePt t="74768" x="7600950" y="2736850"/>
          <p14:tracePt t="74785" x="7391400" y="2724150"/>
          <p14:tracePt t="74802" x="7188200" y="2705100"/>
          <p14:tracePt t="74818" x="6991350" y="2686050"/>
          <p14:tracePt t="74834" x="6781800" y="2660650"/>
          <p14:tracePt t="74867" x="6362700" y="2635250"/>
          <p14:tracePt t="74887" x="6019800" y="2622550"/>
          <p14:tracePt t="74901" x="5892800" y="2622550"/>
          <p14:tracePt t="74917" x="5645150" y="2609850"/>
          <p14:tracePt t="74936" x="5270500" y="2584450"/>
          <p14:tracePt t="74952" x="5048250" y="2565400"/>
          <p14:tracePt t="74968" x="4826000" y="2540000"/>
          <p14:tracePt t="74987" x="4654550" y="2520950"/>
          <p14:tracePt t="75000" x="4483100" y="2514600"/>
          <p14:tracePt t="75018" x="4298950" y="2514600"/>
          <p14:tracePt t="75040" x="4000500" y="2514600"/>
          <p14:tracePt t="75051" x="3905250" y="2520950"/>
          <p14:tracePt t="75067" x="3771900" y="2533650"/>
          <p14:tracePt t="75084" x="3689350" y="2540000"/>
          <p14:tracePt t="75103" x="3644900" y="2540000"/>
          <p14:tracePt t="75106" x="3625850" y="2540000"/>
          <p14:tracePt t="75116" x="3613150" y="2546350"/>
          <p14:tracePt t="75134" x="3581400" y="2552700"/>
          <p14:tracePt t="75151" x="3517900" y="2571750"/>
          <p14:tracePt t="75169" x="3397250" y="2590800"/>
          <p14:tracePt t="75186" x="3155950" y="2616200"/>
          <p14:tracePt t="75202" x="2971800" y="2628900"/>
          <p14:tracePt t="75218" x="2844800" y="2635250"/>
          <p14:tracePt t="75235" x="2730500" y="2647950"/>
          <p14:tracePt t="75268" x="2584450" y="2705100"/>
          <p14:tracePt t="75286" x="2489200" y="2724150"/>
          <p14:tracePt t="75302" x="2368550" y="2743200"/>
          <p14:tracePt t="75305" x="2273300" y="2755900"/>
          <p14:tracePt t="75317" x="2197100" y="2755900"/>
          <p14:tracePt t="75334" x="2063750" y="2768600"/>
          <p14:tracePt t="75351" x="1936750" y="2768600"/>
          <p14:tracePt t="75368" x="1873250" y="2762250"/>
          <p14:tracePt t="75387" x="1860550" y="2762250"/>
          <p14:tracePt t="75390" x="1854200" y="2755900"/>
          <p14:tracePt t="75402" x="1847850" y="2749550"/>
          <p14:tracePt t="75418" x="1816100" y="2743200"/>
          <p14:tracePt t="75422" x="1784350" y="2736850"/>
          <p14:tracePt t="75433" x="1752600" y="2730500"/>
          <p14:tracePt t="75451" x="1600200" y="2711450"/>
          <p14:tracePt t="75468" x="1524000" y="2698750"/>
          <p14:tracePt t="75490" x="1473200" y="2673350"/>
          <p14:tracePt t="75491" x="1473200" y="2667000"/>
          <p14:tracePt t="75499" x="1473200" y="2647950"/>
          <p14:tracePt t="75535" x="1511300" y="2559050"/>
          <p14:tracePt t="75553" x="1517650" y="2520950"/>
          <p14:tracePt t="75556" x="1517650" y="2501900"/>
          <p14:tracePt t="75572" x="1517650" y="2470150"/>
          <p14:tracePt t="75585" x="1517650" y="2457450"/>
          <p14:tracePt t="75601" x="1517650" y="2438400"/>
          <p14:tracePt t="75618" x="1524000" y="2419350"/>
          <p14:tracePt t="75636" x="1530350" y="2413000"/>
          <p14:tracePt t="75652" x="1543050" y="2413000"/>
          <p14:tracePt t="75671" x="1555750" y="2438400"/>
          <p14:tracePt t="75688" x="1555750" y="2482850"/>
          <p14:tracePt t="75703" x="1543050" y="2533650"/>
          <p14:tracePt t="75721" x="1524000" y="2609850"/>
          <p14:tracePt t="75733" x="1517650" y="2686050"/>
          <p14:tracePt t="75752" x="1504950" y="2774950"/>
          <p14:tracePt t="75770" x="1492250" y="2908300"/>
          <p14:tracePt t="75786" x="1485900" y="3009900"/>
          <p14:tracePt t="75790" x="1479550" y="3054350"/>
          <p14:tracePt t="75802" x="1473200" y="3092450"/>
          <p14:tracePt t="75818" x="1473200" y="3130550"/>
          <p14:tracePt t="75835" x="1479550" y="3136900"/>
          <p14:tracePt t="75869" x="1492250" y="3130550"/>
          <p14:tracePt t="75886" x="1492250" y="3124200"/>
          <p14:tracePt t="75888" x="1498600" y="3117850"/>
          <p14:tracePt t="75902" x="1498600" y="3111500"/>
          <p14:tracePt t="75935" x="1498600" y="3105150"/>
          <p14:tracePt t="75953" x="1498600" y="3111500"/>
          <p14:tracePt t="75970" x="1492250" y="3111500"/>
          <p14:tracePt t="76136" x="1485900" y="3111500"/>
          <p14:tracePt t="76146" x="1479550" y="3105150"/>
          <p14:tracePt t="76167" x="1473200" y="3098800"/>
          <p14:tracePt t="76178" x="1466850" y="3098800"/>
          <p14:tracePt t="76203" x="1460500" y="3098800"/>
          <p14:tracePt t="76224" x="1447800" y="3092450"/>
          <p14:tracePt t="76236" x="1441450" y="3092450"/>
          <p14:tracePt t="76254" x="1435100" y="3092450"/>
          <p14:tracePt t="76673" x="1428750" y="3092450"/>
          <p14:tracePt t="76775" x="1422400" y="3092450"/>
          <p14:tracePt t="76791" x="1397000" y="3092450"/>
          <p14:tracePt t="76808" x="1384300" y="3092450"/>
          <p14:tracePt t="76820" x="1377950" y="3092450"/>
          <p14:tracePt t="76840" x="1365250" y="3092450"/>
          <p14:tracePt t="76853" x="1358900" y="3092450"/>
          <p14:tracePt t="76871" x="1346200" y="3098800"/>
          <p14:tracePt t="76886" x="1333500" y="3105150"/>
          <p14:tracePt t="76902" x="1308100" y="3111500"/>
          <p14:tracePt t="76919" x="1270000" y="3117850"/>
          <p14:tracePt t="76953" x="1206500" y="3111500"/>
          <p14:tracePt t="76971" x="1200150" y="3111500"/>
          <p14:tracePt t="76990" x="1193800" y="3111500"/>
          <p14:tracePt t="77004" x="1174750" y="3105150"/>
          <p14:tracePt t="77022" x="1111250" y="3105150"/>
          <p14:tracePt t="77036" x="1022350" y="3105150"/>
          <p14:tracePt t="77069" x="908050" y="3092450"/>
          <p14:tracePt t="77086" x="889000" y="3086100"/>
          <p14:tracePt t="77202" x="889000" y="3092450"/>
          <p14:tracePt t="77212" x="895350" y="3092450"/>
          <p14:tracePt t="77221" x="901700" y="3098800"/>
          <p14:tracePt t="77238" x="914400" y="3105150"/>
          <p14:tracePt t="77254" x="933450" y="3105150"/>
          <p14:tracePt t="77269" x="939800" y="3105150"/>
          <p14:tracePt t="77302" x="946150" y="3105150"/>
          <p14:tracePt t="77311" x="952500" y="3105150"/>
          <p14:tracePt t="77321" x="952500" y="3111500"/>
          <p14:tracePt t="77353" x="1060450" y="3136900"/>
          <p14:tracePt t="77371" x="1123950" y="3155950"/>
          <p14:tracePt t="77374" x="1162050" y="3162300"/>
          <p14:tracePt t="77385" x="1174750" y="3168650"/>
          <p14:tracePt t="77402" x="1212850" y="3175000"/>
          <p14:tracePt t="77419" x="1225550" y="3175000"/>
          <p14:tracePt t="77438" x="1250950" y="3168650"/>
          <p14:tracePt t="77455" x="1263650" y="3155950"/>
          <p14:tracePt t="77473" x="1276350" y="3136900"/>
          <p14:tracePt t="77488" x="1289050" y="3117850"/>
          <p14:tracePt t="77503" x="1295400" y="3086100"/>
          <p14:tracePt t="77520" x="1301750" y="3067050"/>
          <p14:tracePt t="77536" x="1295400" y="3041650"/>
          <p14:tracePt t="77553" x="1276350" y="3009900"/>
          <p14:tracePt t="77571" x="1257300" y="2997200"/>
          <p14:tracePt t="77587" x="1250950" y="2984500"/>
          <p14:tracePt t="77603" x="1244600" y="2978150"/>
          <p14:tracePt t="77620" x="1238250" y="2971800"/>
          <p14:tracePt t="77636" x="1231900" y="2952750"/>
          <p14:tracePt t="77669" x="1219200" y="2914650"/>
          <p14:tracePt t="77673" x="1212850" y="2908300"/>
          <p14:tracePt t="77688" x="1193800" y="2895600"/>
          <p14:tracePt t="77704" x="1155700" y="2876550"/>
          <p14:tracePt t="77720" x="1136650" y="2870200"/>
          <p14:tracePt t="77753" x="1123950" y="2870200"/>
          <p14:tracePt t="77771" x="1117600" y="2863850"/>
          <p14:tracePt t="77789" x="1111250" y="2857500"/>
          <p14:tracePt t="77792" x="1104900" y="2857500"/>
          <p14:tracePt t="77804" x="1098550" y="2857500"/>
          <p14:tracePt t="77821" x="1066800" y="2844800"/>
          <p14:tracePt t="77838" x="1028700" y="2832100"/>
          <p14:tracePt t="77870" x="965200" y="2825750"/>
          <p14:tracePt t="77888" x="958850" y="2825750"/>
          <p14:tracePt t="77926" x="939800" y="2825750"/>
          <p14:tracePt t="77936" x="933450" y="2825750"/>
          <p14:tracePt t="77953" x="876300" y="2832100"/>
          <p14:tracePt t="77970" x="819150" y="2838450"/>
          <p14:tracePt t="78004" x="749300" y="2844800"/>
          <p14:tracePt t="78058" x="749300" y="2851150"/>
          <p14:tracePt t="78068" x="742950" y="2857500"/>
          <p14:tracePt t="78079" x="742950" y="2876550"/>
          <p14:tracePt t="78087" x="736600" y="2889250"/>
          <p14:tracePt t="78102" x="730250" y="2908300"/>
          <p14:tracePt t="78121" x="723900" y="2927350"/>
          <p14:tracePt t="78153" x="723900" y="2946400"/>
          <p14:tracePt t="78171" x="742950" y="2971800"/>
          <p14:tracePt t="78188" x="768350" y="2997200"/>
          <p14:tracePt t="78203" x="793750" y="3041650"/>
          <p14:tracePt t="78220" x="806450" y="3067050"/>
          <p14:tracePt t="78237" x="825500" y="3086100"/>
          <p14:tracePt t="78254" x="831850" y="3092450"/>
          <p14:tracePt t="78283" x="838200" y="3092450"/>
          <p14:tracePt t="78296" x="844550" y="3092450"/>
          <p14:tracePt t="78306" x="869950" y="3092450"/>
          <p14:tracePt t="78336" x="952500" y="3092450"/>
          <p14:tracePt t="78355" x="958850" y="3092450"/>
          <p14:tracePt t="78373" x="965200" y="3092450"/>
          <p14:tracePt t="78475" x="965200" y="3098800"/>
          <p14:tracePt t="78499" x="965200" y="3105150"/>
          <p14:tracePt t="78524" x="965200" y="3111500"/>
          <p14:tracePt t="78628" x="958850" y="3111500"/>
          <p14:tracePt t="78636" x="958850" y="3117850"/>
          <p14:tracePt t="78722" x="971550" y="3117850"/>
          <p14:tracePt t="78741" x="990600" y="3124200"/>
          <p14:tracePt t="78742" x="1003300" y="3130550"/>
          <p14:tracePt t="78752" x="1016000" y="3136900"/>
          <p14:tracePt t="78770" x="1035050" y="3149600"/>
          <p14:tracePt t="78788" x="1060450" y="3181350"/>
          <p14:tracePt t="78807" x="1092200" y="3200400"/>
          <p14:tracePt t="78822" x="1111250" y="3219450"/>
          <p14:tracePt t="78841" x="1130300" y="3232150"/>
          <p14:tracePt t="78854" x="1136650" y="3238500"/>
          <p14:tracePt t="78857" x="1143000" y="3244850"/>
          <p14:tracePt t="78871" x="1155700" y="3257550"/>
          <p14:tracePt t="78890" x="1168400" y="3263900"/>
          <p14:tracePt t="78904" x="1181100" y="3276600"/>
          <p14:tracePt t="78940" x="1187450" y="3282950"/>
          <p14:tracePt t="78955" x="1200150" y="3282950"/>
          <p14:tracePt t="78971" x="1219200" y="3282950"/>
          <p14:tracePt t="78988" x="1257300" y="3282950"/>
          <p14:tracePt t="79004" x="1295400" y="3276600"/>
          <p14:tracePt t="79022" x="1333500" y="3257550"/>
          <p14:tracePt t="79025" x="1352550" y="3251200"/>
          <p14:tracePt t="79038" x="1397000" y="3238500"/>
          <p14:tracePt t="79054" x="1441450" y="3219450"/>
          <p14:tracePt t="79071" x="1485900" y="3206750"/>
          <p14:tracePt t="79090" x="1631950" y="3206750"/>
          <p14:tracePt t="79106" x="1720850" y="3213100"/>
          <p14:tracePt t="79137" x="1854200" y="3225800"/>
          <p14:tracePt t="79154" x="1885950" y="3232150"/>
          <p14:tracePt t="79171" x="1898650" y="3232150"/>
          <p14:tracePt t="79188" x="1917700" y="3232150"/>
          <p14:tracePt t="79206" x="1943100" y="3219450"/>
          <p14:tracePt t="79223" x="2000250" y="3206750"/>
          <p14:tracePt t="79239" x="2120900" y="3206750"/>
          <p14:tracePt t="79270" x="2374900" y="3219450"/>
          <p14:tracePt t="79289" x="2425700" y="3225800"/>
          <p14:tracePt t="79292" x="2438400" y="3225800"/>
          <p14:tracePt t="79305" x="2444750" y="3225800"/>
          <p14:tracePt t="79321" x="2451100" y="3225800"/>
          <p14:tracePt t="79403" x="2457450" y="3225800"/>
          <p14:tracePt t="79412" x="2463800" y="3225800"/>
          <p14:tracePt t="79423" x="2476500" y="3219450"/>
          <p14:tracePt t="79438" x="2482850" y="3219450"/>
          <p14:tracePt t="79472" x="2514600" y="3219450"/>
          <p14:tracePt t="79488" x="2533650" y="3219450"/>
          <p14:tracePt t="79491" x="2540000" y="3219450"/>
          <p14:tracePt t="79506" x="2559050" y="3219450"/>
          <p14:tracePt t="79522" x="2571750" y="3225800"/>
          <p14:tracePt t="79546" x="2578100" y="3225800"/>
          <p14:tracePt t="79676" x="2578100" y="3219450"/>
          <p14:tracePt t="79691" x="2578100" y="3213100"/>
          <p14:tracePt t="79699" x="2578100" y="3206750"/>
          <p14:tracePt t="79707" x="2571750" y="3206750"/>
          <p14:tracePt t="79726" x="2565400" y="3194050"/>
          <p14:tracePt t="79728" x="2546350" y="3181350"/>
          <p14:tracePt t="79737" x="2533650" y="3175000"/>
          <p14:tracePt t="79757" x="2482850" y="3155950"/>
          <p14:tracePt t="79775" x="2451100" y="3136900"/>
          <p14:tracePt t="79789" x="2406650" y="3117850"/>
          <p14:tracePt t="79808" x="2374900" y="3098800"/>
          <p14:tracePt t="79825" x="2362200" y="3086100"/>
          <p14:tracePt t="79826" x="2355850" y="3079750"/>
          <p14:tracePt t="79837" x="2349500" y="3079750"/>
          <p14:tracePt t="79854" x="2349500" y="3073400"/>
          <p14:tracePt t="79871" x="2349500" y="3067050"/>
          <p14:tracePt t="79891" x="2343150" y="3067050"/>
          <p14:tracePt t="79984" x="2349500" y="3067050"/>
          <p14:tracePt t="79993" x="2368550" y="3067050"/>
          <p14:tracePt t="80007" x="2413000" y="3079750"/>
          <p14:tracePt t="80026" x="2463800" y="3092450"/>
          <p14:tracePt t="80027" x="2482850" y="3092450"/>
          <p14:tracePt t="80039" x="2514600" y="3098800"/>
          <p14:tracePt t="80071" x="2616200" y="3117850"/>
          <p14:tracePt t="80091" x="2654300" y="3124200"/>
          <p14:tracePt t="80094" x="2667000" y="3124200"/>
          <p14:tracePt t="80105" x="2679700" y="3124200"/>
          <p14:tracePt t="80122" x="2692400" y="3124200"/>
          <p14:tracePt t="80127" x="2698750" y="3124200"/>
          <p14:tracePt t="80142" x="2711450" y="3124200"/>
          <p14:tracePt t="80156" x="2717800" y="3124200"/>
          <p14:tracePt t="80174" x="2755900" y="3124200"/>
          <p14:tracePt t="80206" x="2832100" y="3111500"/>
          <p14:tracePt t="80222" x="2851150" y="3105150"/>
          <p14:tracePt t="80239" x="2882900" y="3092450"/>
          <p14:tracePt t="80272" x="2908300" y="3079750"/>
          <p14:tracePt t="80290" x="2927350" y="3079750"/>
          <p14:tracePt t="80305" x="2946400" y="3079750"/>
          <p14:tracePt t="80338" x="3016250" y="3079750"/>
          <p14:tracePt t="80356" x="3048000" y="3079750"/>
          <p14:tracePt t="80373" x="3079750" y="3079750"/>
          <p14:tracePt t="80389" x="3098800" y="3079750"/>
          <p14:tracePt t="80406" x="3117850" y="3079750"/>
          <p14:tracePt t="80423" x="3124200" y="3079750"/>
          <p14:tracePt t="80471" x="3130550" y="3079750"/>
          <p14:tracePt t="80494" x="3136900" y="3086100"/>
          <p14:tracePt t="80518" x="3143250" y="3086100"/>
          <p14:tracePt t="80599" x="3143250" y="3092450"/>
          <p14:tracePt t="80606" x="3143250" y="3098800"/>
          <p14:tracePt t="80622" x="3143250" y="3117850"/>
          <p14:tracePt t="80638" x="3143250" y="3130550"/>
          <p14:tracePt t="80672" x="3149600" y="3136900"/>
          <p14:tracePt t="80728" x="3149600" y="3130550"/>
          <p14:tracePt t="80743" x="3149600" y="3124200"/>
          <p14:tracePt t="80757" x="3149600" y="3117850"/>
          <p14:tracePt t="80932" x="3149600" y="3111500"/>
          <p14:tracePt t="80997" x="3143250" y="3111500"/>
          <p14:tracePt t="81013" x="3136900" y="3111500"/>
          <p14:tracePt t="81029" x="3130550" y="3111500"/>
          <p14:tracePt t="81041" x="3124200" y="3111500"/>
          <p14:tracePt t="81075" x="3117850" y="3111500"/>
          <p14:tracePt t="81167" x="3117850" y="3105150"/>
          <p14:tracePt t="81176" x="3111500" y="3105150"/>
          <p14:tracePt t="81229" x="3105150" y="3105150"/>
          <p14:tracePt t="81301" x="3105150" y="3098800"/>
          <p14:tracePt t="81311" x="3105150" y="3092450"/>
          <p14:tracePt t="81323" x="3105150" y="3086100"/>
          <p14:tracePt t="81339" x="3105150" y="3073400"/>
          <p14:tracePt t="81358" x="3098800" y="3067050"/>
          <p14:tracePt t="81382" x="3098800" y="3060700"/>
          <p14:tracePt t="81406" x="3092450" y="3054350"/>
          <p14:tracePt t="81423" x="3086100" y="3048000"/>
          <p14:tracePt t="81445" x="3054350" y="3028950"/>
          <p14:tracePt t="81474" x="3009900" y="3016250"/>
          <p14:tracePt t="81490" x="2984500" y="3009900"/>
          <p14:tracePt t="81507" x="2959100" y="3003550"/>
          <p14:tracePt t="81510" x="2952750" y="3003550"/>
          <p14:tracePt t="81524" x="2921000" y="3003550"/>
          <p14:tracePt t="81543" x="2876550" y="2997200"/>
          <p14:tracePt t="81560" x="2832100" y="2990850"/>
          <p14:tracePt t="81573" x="2768600" y="2978150"/>
          <p14:tracePt t="81590" x="2711450" y="2965450"/>
          <p14:tracePt t="81606" x="2686050" y="2965450"/>
          <p14:tracePt t="81623" x="2679700" y="2965450"/>
          <p14:tracePt t="81679" x="2673350" y="2965450"/>
          <p14:tracePt t="81686" x="2660650" y="2965450"/>
          <p14:tracePt t="81694" x="2654300" y="2965450"/>
          <p14:tracePt t="81707" x="2635250" y="2965450"/>
          <p14:tracePt t="81724" x="2622550" y="2965450"/>
          <p14:tracePt t="81814" x="2616200" y="2965450"/>
          <p14:tracePt t="81830" x="2609850" y="2971800"/>
          <p14:tracePt t="81846" x="2603500" y="2978150"/>
          <p14:tracePt t="81862" x="2590800" y="2990850"/>
          <p14:tracePt t="81874" x="2590800" y="2997200"/>
          <p14:tracePt t="81890" x="2584450" y="3009900"/>
          <p14:tracePt t="81907" x="2578100" y="3016250"/>
          <p14:tracePt t="81910" x="2578100" y="3022600"/>
          <p14:tracePt t="81952" x="2578100" y="3028950"/>
          <p14:tracePt t="82064" x="2578100" y="3035300"/>
          <p14:tracePt t="82081" x="2571750" y="3035300"/>
          <p14:tracePt t="82093" x="2565400" y="3041650"/>
          <p14:tracePt t="82094" x="2565400" y="3048000"/>
          <p14:tracePt t="82108" x="2559050" y="3048000"/>
          <p14:tracePt t="82124" x="2559050" y="3054350"/>
          <p14:tracePt t="82140" x="2552700" y="3054350"/>
          <p14:tracePt t="82157" x="2540000" y="3060700"/>
          <p14:tracePt t="85515" x="2533650" y="3060700"/>
          <p14:tracePt t="85526" x="2527300" y="3060700"/>
          <p14:tracePt t="85534" x="2514600" y="3060700"/>
          <p14:tracePt t="85545" x="2489200" y="3060700"/>
          <p14:tracePt t="85562" x="2444750" y="3054350"/>
          <p14:tracePt t="85576" x="2432050" y="3054350"/>
          <p14:tracePt t="85831" x="2438400" y="3054350"/>
          <p14:tracePt t="85840" x="2444750" y="3054350"/>
          <p14:tracePt t="85850" x="2470150" y="3060700"/>
          <p14:tracePt t="85851" x="2495550" y="3067050"/>
          <p14:tracePt t="85859" x="2546350" y="3086100"/>
          <p14:tracePt t="85878" x="2667000" y="3117850"/>
          <p14:tracePt t="85898" x="2800350" y="3143250"/>
          <p14:tracePt t="85900" x="2870200" y="3155950"/>
          <p14:tracePt t="85910" x="2921000" y="3162300"/>
          <p14:tracePt t="85925" x="2984500" y="3162300"/>
          <p14:tracePt t="85947" x="3028950" y="3155950"/>
          <p14:tracePt t="85949" x="3048000" y="3143250"/>
          <p14:tracePt t="85962" x="3067050" y="3136900"/>
          <p14:tracePt t="85965" x="3086100" y="3124200"/>
          <p14:tracePt t="85978" x="3111500" y="3111500"/>
          <p14:tracePt t="85992" x="3162300" y="3092450"/>
          <p14:tracePt t="86009" x="3225800" y="3086100"/>
          <p14:tracePt t="86025" x="3289300" y="3086100"/>
          <p14:tracePt t="86058" x="3371850" y="3086100"/>
          <p14:tracePt t="86078" x="3384550" y="3086100"/>
          <p14:tracePt t="86095" x="3403600" y="3086100"/>
          <p14:tracePt t="86110" x="3422650" y="3079750"/>
          <p14:tracePt t="86125" x="3435350" y="3060700"/>
          <p14:tracePt t="86142" x="3467100" y="3041650"/>
          <p14:tracePt t="86160" x="3498850" y="3035300"/>
          <p14:tracePt t="86179" x="3543300" y="3022600"/>
          <p14:tracePt t="86181" x="3562350" y="3016250"/>
          <p14:tracePt t="86192" x="3575050" y="3016250"/>
          <p14:tracePt t="86209" x="3587750" y="3016250"/>
          <p14:tracePt t="86264" x="3587750" y="3009900"/>
          <p14:tracePt t="86278" x="3587750" y="3003550"/>
          <p14:tracePt t="86285" x="3587750" y="2997200"/>
          <p14:tracePt t="86302" x="3587750" y="2990850"/>
          <p14:tracePt t="86328" x="3587750" y="2984500"/>
          <p14:tracePt t="86345" x="3581400" y="2978150"/>
          <p14:tracePt t="86362" x="3562350" y="2971800"/>
          <p14:tracePt t="86376" x="3549650" y="2965450"/>
          <p14:tracePt t="86410" x="3524250" y="2946400"/>
          <p14:tracePt t="86427" x="3517900" y="2933700"/>
          <p14:tracePt t="86445" x="3517900" y="2927350"/>
          <p14:tracePt t="86460" x="3511550" y="2927350"/>
          <p14:tracePt t="86492" x="3498850" y="2927350"/>
          <p14:tracePt t="86500" x="3492500" y="2927350"/>
          <p14:tracePt t="86511" x="3479800" y="2933700"/>
          <p14:tracePt t="86544" x="3454400" y="2952750"/>
          <p14:tracePt t="86563" x="3435350" y="2965450"/>
          <p14:tracePt t="86565" x="3429000" y="2965450"/>
          <p14:tracePt t="86577" x="3422650" y="2965450"/>
          <p14:tracePt t="86610" x="3416300" y="2965450"/>
          <p14:tracePt t="86627" x="3409950" y="2965450"/>
          <p14:tracePt t="86651" x="3403600" y="2965450"/>
          <p14:tracePt t="86662" x="3403600" y="2959100"/>
          <p14:tracePt t="86677" x="3397250" y="2952750"/>
          <p14:tracePt t="86695" x="3397250" y="2946400"/>
          <p14:tracePt t="86697" x="3397250" y="2940050"/>
          <p14:tracePt t="86709" x="3397250" y="2933700"/>
          <p14:tracePt t="86726" x="3397250" y="2927350"/>
          <p14:tracePt t="86744" x="3397250" y="2921000"/>
          <p14:tracePt t="86826" x="3397250" y="2914650"/>
          <p14:tracePt t="86842" x="3403600" y="2908300"/>
          <p14:tracePt t="86855" x="3403600" y="2901950"/>
          <p14:tracePt t="86864" x="3409950" y="2901950"/>
          <p14:tracePt t="86878" x="3416300" y="2889250"/>
          <p14:tracePt t="86894" x="3429000" y="2882900"/>
          <p14:tracePt t="86911" x="3435350" y="2870200"/>
          <p14:tracePt t="86944" x="3448050" y="2863850"/>
          <p14:tracePt t="86996" x="3454400" y="2857500"/>
          <p14:tracePt t="87020" x="3460750" y="2851150"/>
          <p14:tracePt t="87030" x="3473450" y="2851150"/>
          <p14:tracePt t="87045" x="3492500" y="2832100"/>
          <p14:tracePt t="87059" x="3511550" y="2813050"/>
          <p14:tracePt t="87078" x="3524250" y="2806700"/>
          <p14:tracePt t="87095" x="3549650" y="2781300"/>
          <p14:tracePt t="87112" x="3568700" y="2768600"/>
          <p14:tracePt t="87116" x="3581400" y="2762250"/>
          <p14:tracePt t="87137" x="3587750" y="2755900"/>
          <p14:tracePt t="87147" x="3594100" y="2749550"/>
          <p14:tracePt t="87161" x="3606800" y="2743200"/>
          <p14:tracePt t="87178" x="3613150" y="2736850"/>
          <p14:tracePt t="87300" x="3606800" y="2736850"/>
          <p14:tracePt t="87308" x="3600450" y="2736850"/>
          <p14:tracePt t="87317" x="3587750" y="2736850"/>
          <p14:tracePt t="87346" x="3562350" y="2736850"/>
          <p14:tracePt t="87359" x="3543300" y="2743200"/>
          <p14:tracePt t="87377" x="3517900" y="2743200"/>
          <p14:tracePt t="87395" x="3492500" y="2743200"/>
          <p14:tracePt t="87410" x="3467100" y="2743200"/>
          <p14:tracePt t="87426" x="3435350" y="2743200"/>
          <p14:tracePt t="87443" x="3422650" y="2743200"/>
          <p14:tracePt t="87550" x="3422650" y="2749550"/>
          <p14:tracePt t="89847" x="3422650" y="2755900"/>
          <p14:tracePt t="89864" x="3403600" y="2787650"/>
          <p14:tracePt t="89887" x="3340100" y="2863850"/>
          <p14:tracePt t="89898" x="3321050" y="2882900"/>
          <p14:tracePt t="89913" x="3289300" y="2952750"/>
          <p14:tracePt t="89947" x="3270250" y="3067050"/>
          <p14:tracePt t="89951" x="3270250" y="3079750"/>
          <p14:tracePt t="89966" x="3270250" y="3111500"/>
          <p14:tracePt t="89982" x="3257550" y="3136900"/>
          <p14:tracePt t="89998" x="3219450" y="3162300"/>
          <p14:tracePt t="90014" x="3187700" y="3175000"/>
          <p14:tracePt t="90030" x="3181350" y="3175000"/>
          <p14:tracePt t="90078" x="3175000" y="3181350"/>
          <p14:tracePt t="90086" x="3162300" y="3181350"/>
          <p14:tracePt t="90098" x="3143250" y="3181350"/>
          <p14:tracePt t="90115" x="3073400" y="3181350"/>
          <p14:tracePt t="90117" x="3016250" y="3181350"/>
          <p14:tracePt t="90129" x="2952750" y="3175000"/>
          <p14:tracePt t="90146" x="2851150" y="3168650"/>
          <p14:tracePt t="90163" x="2692400" y="3155950"/>
          <p14:tracePt t="90182" x="2590800" y="3155950"/>
          <p14:tracePt t="90185" x="2533650" y="3155950"/>
          <p14:tracePt t="90198" x="2413000" y="3187700"/>
          <p14:tracePt t="90214" x="2222500" y="3232150"/>
          <p14:tracePt t="90233" x="1993900" y="3257550"/>
          <p14:tracePt t="90248" x="1797050" y="3270250"/>
          <p14:tracePt t="90280" x="1498600" y="3270250"/>
          <p14:tracePt t="90299" x="1466850" y="3270250"/>
          <p14:tracePt t="90352" x="1460500" y="3270250"/>
          <p14:tracePt t="90361" x="1454150" y="3270250"/>
          <p14:tracePt t="90370" x="1441450" y="3270250"/>
          <p14:tracePt t="90398" x="1403350" y="3263900"/>
          <p14:tracePt t="90414" x="1397000" y="3263900"/>
          <p14:tracePt t="90435" x="1397000" y="3257550"/>
          <p14:tracePt t="90464" x="1403350" y="3257550"/>
          <p14:tracePt t="90481" x="1403350" y="3251200"/>
          <p14:tracePt t="90498" x="1409700" y="3251200"/>
          <p14:tracePt t="90522" x="1409700" y="3257550"/>
          <p14:tracePt t="90532" x="1409700" y="3263900"/>
          <p14:tracePt t="90549" x="1403350" y="3263900"/>
          <p14:tracePt t="90598" x="1403350" y="3257550"/>
          <p14:tracePt t="90616" x="1403350" y="3251200"/>
          <p14:tracePt t="90624" x="1403350" y="3244850"/>
          <p14:tracePt t="90881" x="1409700" y="3244850"/>
          <p14:tracePt t="90892" x="1416050" y="3244850"/>
          <p14:tracePt t="90901" x="1435100" y="3244850"/>
          <p14:tracePt t="90919" x="1524000" y="3257550"/>
          <p14:tracePt t="90930" x="1562100" y="3263900"/>
          <p14:tracePt t="90947" x="1638300" y="3276600"/>
          <p14:tracePt t="90964" x="1746250" y="3282950"/>
          <p14:tracePt t="90981" x="1879600" y="3295650"/>
          <p14:tracePt t="90999" x="2241550" y="3327400"/>
          <p14:tracePt t="91014" x="2368550" y="3333750"/>
          <p14:tracePt t="91031" x="2692400" y="3365500"/>
          <p14:tracePt t="91050" x="3016250" y="3409950"/>
          <p14:tracePt t="91064" x="3073400" y="3416300"/>
          <p14:tracePt t="91084" x="3155950" y="3422650"/>
          <p14:tracePt t="91098" x="3181350" y="3422650"/>
          <p14:tracePt t="91116" x="3200400" y="3422650"/>
          <p14:tracePt t="91134" x="3206750" y="3422650"/>
          <p14:tracePt t="91149" x="3213100" y="3416300"/>
          <p14:tracePt t="91166" x="3238500" y="3416300"/>
          <p14:tracePt t="91198" x="3282950" y="3416300"/>
          <p14:tracePt t="91219" x="3302000" y="3416300"/>
          <p14:tracePt t="91232" x="3314700" y="3416300"/>
          <p14:tracePt t="91265" x="3397250" y="3409950"/>
          <p14:tracePt t="91282" x="3448050" y="3403600"/>
          <p14:tracePt t="91298" x="3479800" y="3390900"/>
          <p14:tracePt t="91316" x="3594100" y="3365500"/>
          <p14:tracePt t="91332" x="3644900" y="3346450"/>
          <p14:tracePt t="91349" x="3702050" y="3314700"/>
          <p14:tracePt t="91365" x="3733800" y="3295650"/>
          <p14:tracePt t="91382" x="3752850" y="3276600"/>
          <p14:tracePt t="91415" x="3784600" y="3238500"/>
          <p14:tracePt t="91434" x="3797300" y="3213100"/>
          <p14:tracePt t="91436" x="3803650" y="3200400"/>
          <p14:tracePt t="91448" x="3810000" y="3194050"/>
          <p14:tracePt t="91464" x="3810000" y="3175000"/>
          <p14:tracePt t="91483" x="3803650" y="3162300"/>
          <p14:tracePt t="91485" x="3790950" y="3155950"/>
          <p14:tracePt t="91497" x="3784600" y="3149600"/>
          <p14:tracePt t="91499" x="3778250" y="3149600"/>
          <p14:tracePt t="91513" x="3759200" y="3143250"/>
          <p14:tracePt t="91530" x="3740150" y="3143250"/>
          <p14:tracePt t="91548" x="3721100" y="3143250"/>
          <p14:tracePt t="91568" x="3708400" y="3143250"/>
          <p14:tracePt t="91599" x="3683000" y="3136900"/>
          <p14:tracePt t="91616" x="3670300" y="3130550"/>
          <p14:tracePt t="91633" x="3613150" y="3130550"/>
          <p14:tracePt t="91666" x="3486150" y="3136900"/>
          <p14:tracePt t="91683" x="3460750" y="3136900"/>
          <p14:tracePt t="91699" x="3448050" y="3136900"/>
          <p14:tracePt t="91718" x="3441700" y="3136900"/>
          <p14:tracePt t="91754" x="3429000" y="3149600"/>
          <p14:tracePt t="91768" x="3397250" y="3175000"/>
          <p14:tracePt t="91786" x="3333750" y="3219450"/>
          <p14:tracePt t="91800" x="3270250" y="3244850"/>
          <p14:tracePt t="91815" x="3232150" y="3251200"/>
          <p14:tracePt t="91831" x="3225800" y="3257550"/>
          <p14:tracePt t="91866" x="3238500" y="3257550"/>
          <p14:tracePt t="91883" x="3321050" y="3263900"/>
          <p14:tracePt t="91899" x="3422650" y="3289300"/>
          <p14:tracePt t="91917" x="3479800" y="3340100"/>
          <p14:tracePt t="91920" x="3486150" y="3359150"/>
          <p14:tracePt t="91931" x="3492500" y="3371850"/>
          <p14:tracePt t="91948" x="3492500" y="3397250"/>
          <p14:tracePt t="91965" x="3492500" y="3409950"/>
          <p14:tracePt t="91999" x="3498850" y="3409950"/>
          <p14:tracePt t="92016" x="3517900" y="3397250"/>
          <p14:tracePt t="92032" x="3549650" y="3384550"/>
          <p14:tracePt t="92065" x="3594100" y="3371850"/>
          <p14:tracePt t="92082" x="3600450" y="3371850"/>
          <p14:tracePt t="92100" x="3600450" y="3378200"/>
          <p14:tracePt t="92196" x="3606800" y="3371850"/>
          <p14:tracePt t="92210" x="3613150" y="3365500"/>
          <p14:tracePt t="92353" x="3613150" y="3359150"/>
          <p14:tracePt t="92369" x="3613150" y="3352800"/>
          <p14:tracePt t="92413" x="3613150" y="3346450"/>
          <p14:tracePt t="92477" x="3613150" y="3340100"/>
          <p14:tracePt t="92500" x="3613150" y="3333750"/>
          <p14:tracePt t="92509" x="3613150" y="3327400"/>
          <p14:tracePt t="92525" x="3613150" y="3321050"/>
          <p14:tracePt t="92569" x="3606800" y="3321050"/>
          <p14:tracePt t="92576" x="3600450" y="3321050"/>
          <p14:tracePt t="92583" x="3587750" y="3327400"/>
          <p14:tracePt t="92601" x="3556000" y="3333750"/>
          <p14:tracePt t="92618" x="3511550" y="3340100"/>
          <p14:tracePt t="92634" x="3473450" y="3340100"/>
          <p14:tracePt t="92649" x="3422650" y="3346450"/>
          <p14:tracePt t="92683" x="3206750" y="3378200"/>
          <p14:tracePt t="92701" x="3016250" y="3397250"/>
          <p14:tracePt t="92704" x="2940050" y="3397250"/>
          <p14:tracePt t="92716" x="2851150" y="3397250"/>
          <p14:tracePt t="92732" x="2717800" y="3397250"/>
          <p14:tracePt t="92749" x="2667000" y="3384550"/>
          <p14:tracePt t="92767" x="2660650" y="3378200"/>
          <p14:tracePt t="92770" x="2660650" y="3365500"/>
          <p14:tracePt t="92783" x="2667000" y="3352800"/>
          <p14:tracePt t="92799" x="2698750" y="3340100"/>
          <p14:tracePt t="92816" x="2711450" y="3340100"/>
          <p14:tracePt t="92834" x="2679700" y="3352800"/>
          <p14:tracePt t="92866" x="2584450" y="3365500"/>
          <p14:tracePt t="92886" x="2559050" y="3365500"/>
          <p14:tracePt t="92901" x="2546350" y="3346450"/>
          <p14:tracePt t="92917" x="2527300" y="3321050"/>
          <p14:tracePt t="92949" x="2527300" y="3314700"/>
          <p14:tracePt t="97235" x="2514600" y="3314700"/>
          <p14:tracePt t="97246" x="2501900" y="3308350"/>
          <p14:tracePt t="97257" x="2463800" y="3295650"/>
          <p14:tracePt t="97269" x="2374900" y="3244850"/>
          <p14:tracePt t="97286" x="2324100" y="3213100"/>
          <p14:tracePt t="97303" x="2311400" y="3206750"/>
          <p14:tracePt t="97365" x="2305050" y="3200400"/>
          <p14:tracePt t="97374" x="2298700" y="3200400"/>
          <p14:tracePt t="97389" x="2260600" y="3175000"/>
          <p14:tracePt t="97405" x="2228850" y="3162300"/>
          <p14:tracePt t="97422" x="2222500" y="3162300"/>
          <p14:tracePt t="97500" x="2216150" y="3162300"/>
          <p14:tracePt t="97509" x="2209800" y="3162300"/>
          <p14:tracePt t="97537" x="2127250" y="3162300"/>
          <p14:tracePt t="97557" x="2063750" y="3194050"/>
          <p14:tracePt t="97570" x="2063750" y="3206750"/>
          <p14:tracePt t="97604" x="2063750" y="3213100"/>
          <p14:tracePt t="97645" x="2070100" y="3213100"/>
          <p14:tracePt t="97656" x="2076450" y="3219450"/>
          <p14:tracePt t="97672" x="2101850" y="3238500"/>
          <p14:tracePt t="97689" x="2133600" y="3263900"/>
          <p14:tracePt t="97703" x="2203450" y="3314700"/>
          <p14:tracePt t="97721" x="2286000" y="3352800"/>
          <p14:tracePt t="97753" x="2520950" y="3384550"/>
          <p14:tracePt t="97772" x="2578100" y="3384550"/>
          <p14:tracePt t="97775" x="2590800" y="3378200"/>
          <p14:tracePt t="97787" x="2597150" y="3378200"/>
          <p14:tracePt t="97803" x="2603500" y="3371850"/>
          <p14:tracePt t="97806" x="2609850" y="3365500"/>
          <p14:tracePt t="97822" x="2622550" y="3359150"/>
          <p14:tracePt t="97837" x="2647950" y="3359150"/>
          <p14:tracePt t="97853" x="2667000" y="3359150"/>
          <p14:tracePt t="97856" x="2679700" y="3359150"/>
          <p14:tracePt t="97870" x="2698750" y="3359150"/>
          <p14:tracePt t="97888" x="2705100" y="3352800"/>
          <p14:tracePt t="98116" x="2705100" y="3359150"/>
          <p14:tracePt t="98147" x="2705100" y="3365500"/>
          <p14:tracePt t="98525" x="2705100" y="3359150"/>
          <p14:tracePt t="98542" x="2711450" y="3359150"/>
          <p14:tracePt t="98989" x="2705100" y="3359150"/>
          <p14:tracePt t="99124" x="2705100" y="3365500"/>
          <p14:tracePt t="99142" x="2717800" y="3378200"/>
          <p14:tracePt t="99372" x="2736850" y="3378200"/>
          <p14:tracePt t="99381" x="2749550" y="3378200"/>
          <p14:tracePt t="99408" x="2901950" y="3378200"/>
          <p14:tracePt t="99426" x="3067050" y="3384550"/>
          <p14:tracePt t="99437" x="3092450" y="3384550"/>
          <p14:tracePt t="99455" x="3124200" y="3384550"/>
          <p14:tracePt t="99472" x="3130550" y="3384550"/>
          <p14:tracePt t="99489" x="3155950" y="3365500"/>
          <p14:tracePt t="99506" x="3168650" y="3359150"/>
          <p14:tracePt t="99538" x="3276600" y="3321050"/>
          <p14:tracePt t="99555" x="3378200" y="3302000"/>
          <p14:tracePt t="99573" x="3467100" y="3289300"/>
          <p14:tracePt t="99606" x="3740150" y="3282950"/>
          <p14:tracePt t="99623" x="3898900" y="3282950"/>
          <p14:tracePt t="99640" x="4000500" y="3282950"/>
          <p14:tracePt t="99671" x="4146550" y="3276600"/>
          <p14:tracePt t="99688" x="4197350" y="3257550"/>
          <p14:tracePt t="99705" x="4229100" y="3244850"/>
          <p14:tracePt t="99722" x="4260850" y="3219450"/>
          <p14:tracePt t="99738" x="4292600" y="3200400"/>
          <p14:tracePt t="99755" x="4356100" y="3175000"/>
          <p14:tracePt t="99773" x="4413250" y="3155950"/>
          <p14:tracePt t="99788" x="4438650" y="3143250"/>
          <p14:tracePt t="99805" x="4521200" y="3098800"/>
          <p14:tracePt t="99823" x="4559300" y="3067050"/>
          <p14:tracePt t="99839" x="4584700" y="3035300"/>
          <p14:tracePt t="99872" x="4629150" y="2965450"/>
          <p14:tracePt t="99890" x="4648200" y="2952750"/>
          <p14:tracePt t="99893" x="4654550" y="2940050"/>
          <p14:tracePt t="99906" x="4667250" y="2927350"/>
          <p14:tracePt t="99922" x="4686300" y="2908300"/>
          <p14:tracePt t="99939" x="4724400" y="2882900"/>
          <p14:tracePt t="99943" x="4756150" y="2863850"/>
          <p14:tracePt t="99957" x="4768850" y="2863850"/>
          <p14:tracePt t="99960" x="4800600" y="2851150"/>
          <p14:tracePt t="99972" x="4838700" y="2838450"/>
          <p14:tracePt t="99989" x="4883150" y="2819400"/>
          <p14:tracePt t="100006" x="4940300" y="2774950"/>
          <p14:tracePt t="100022" x="4946650" y="2736850"/>
          <p14:tracePt t="100039" x="4959350" y="2692400"/>
          <p14:tracePt t="100072" x="4984750" y="2635250"/>
          <p14:tracePt t="100091" x="4997450" y="2622550"/>
          <p14:tracePt t="100094" x="4997450" y="2616200"/>
          <p14:tracePt t="100104" x="5003800" y="2609850"/>
          <p14:tracePt t="100149" x="5003800" y="2616200"/>
          <p14:tracePt t="100164" x="5010150" y="2616200"/>
          <p14:tracePt t="100173" x="5016500" y="2622550"/>
          <p14:tracePt t="100204" x="5035550" y="2616200"/>
          <p14:tracePt t="100223" x="5048250" y="2609850"/>
          <p14:tracePt t="100240" x="5067300" y="2597150"/>
          <p14:tracePt t="100243" x="5073650" y="2590800"/>
          <p14:tracePt t="100254" x="5073650" y="2584450"/>
          <p14:tracePt t="100271" x="5080000" y="2578100"/>
          <p14:tracePt t="100303" x="5067300" y="2578100"/>
          <p14:tracePt t="100311" x="5060950" y="2578100"/>
          <p14:tracePt t="100338" x="5048250" y="2578100"/>
          <p14:tracePt t="100355" x="5041900" y="2578100"/>
          <p14:tracePt t="100372" x="5035550" y="2578100"/>
          <p14:tracePt t="100406" x="5022850" y="2571750"/>
          <p14:tracePt t="100422" x="5016500" y="2571750"/>
          <p14:tracePt t="100441" x="4991100" y="2565400"/>
          <p14:tracePt t="100473" x="4940300" y="2565400"/>
          <p14:tracePt t="100493" x="4883150" y="2571750"/>
          <p14:tracePt t="100495" x="4864100" y="2578100"/>
          <p14:tracePt t="100506" x="4851400" y="2578100"/>
          <p14:tracePt t="100523" x="4838700" y="2590800"/>
          <p14:tracePt t="100539" x="4832350" y="2590800"/>
          <p14:tracePt t="102660" x="4826000" y="2590800"/>
          <p14:tracePt t="102680" x="4813300" y="2578100"/>
          <p14:tracePt t="102682" x="4806950" y="2578100"/>
          <p14:tracePt t="102695" x="4806950" y="2571750"/>
          <p14:tracePt t="102697" x="4800600" y="2571750"/>
          <p14:tracePt t="102709" x="4800600" y="2565400"/>
          <p14:tracePt t="102724" x="4781550" y="2559050"/>
          <p14:tracePt t="102740" x="4749800" y="2552700"/>
          <p14:tracePt t="102759" x="4705350" y="2540000"/>
          <p14:tracePt t="102764" x="4699000" y="2540000"/>
          <p14:tracePt t="102774" x="4686300" y="2533650"/>
          <p14:tracePt t="102808" x="4673600" y="2514600"/>
          <p14:tracePt t="102824" x="4673600" y="2508250"/>
          <p14:tracePt t="102846" x="4667250" y="2508250"/>
          <p14:tracePt t="102859" x="4654550" y="2508250"/>
          <p14:tracePt t="102875" x="4641850" y="2514600"/>
          <p14:tracePt t="102892" x="4610100" y="2520950"/>
          <p14:tracePt t="102908" x="4591050" y="2520950"/>
          <p14:tracePt t="102941" x="4578350" y="2520950"/>
          <p14:tracePt t="102978" x="4584700" y="2520950"/>
          <p14:tracePt t="102985" x="4584700" y="2514600"/>
          <p14:tracePt t="103103" x="4578350" y="2514600"/>
          <p14:tracePt t="103118" x="4565650" y="2514600"/>
          <p14:tracePt t="103126" x="4559300" y="2514600"/>
          <p14:tracePt t="103146" x="4521200" y="2508250"/>
          <p14:tracePt t="103159" x="4495800" y="2501900"/>
          <p14:tracePt t="103164" x="4483100" y="2501900"/>
          <p14:tracePt t="103175" x="4476750" y="2501900"/>
          <p14:tracePt t="103241" x="4470400" y="2501900"/>
          <p14:tracePt t="103258" x="4464050" y="2501900"/>
          <p14:tracePt t="103352" x="4470400" y="2501900"/>
          <p14:tracePt t="103361" x="4476750" y="2501900"/>
          <p14:tracePt t="103379" x="4489450" y="2501900"/>
          <p14:tracePt t="103408" x="4514850" y="2508250"/>
          <p14:tracePt t="103425" x="4540250" y="2508250"/>
          <p14:tracePt t="103442" x="4578350" y="2508250"/>
          <p14:tracePt t="103458" x="4629150" y="2508250"/>
          <p14:tracePt t="103476" x="4679950" y="2508250"/>
          <p14:tracePt t="103479" x="4699000" y="2508250"/>
          <p14:tracePt t="103491" x="4724400" y="2501900"/>
          <p14:tracePt t="103541" x="4724400" y="2495550"/>
          <p14:tracePt t="103651" x="4711700" y="2489200"/>
          <p14:tracePt t="103657" x="4705350" y="2489200"/>
          <p14:tracePt t="103675" x="4686300" y="2489200"/>
          <p14:tracePt t="103693" x="4667250" y="2482850"/>
          <p14:tracePt t="103708" x="4667250" y="2476500"/>
          <p14:tracePt t="103876" x="4673600" y="2476500"/>
          <p14:tracePt t="103885" x="4692650" y="2482850"/>
          <p14:tracePt t="103893" x="4699000" y="2482850"/>
          <p14:tracePt t="103912" x="4749800" y="2482850"/>
          <p14:tracePt t="103913" x="4781550" y="2482850"/>
          <p14:tracePt t="103924" x="4787900" y="2482850"/>
          <p14:tracePt t="103942" x="4826000" y="2476500"/>
          <p14:tracePt t="103959" x="4857750" y="2476500"/>
          <p14:tracePt t="103977" x="4908550" y="2470150"/>
          <p14:tracePt t="103993" x="4953000" y="2470150"/>
          <p14:tracePt t="104012" x="5029200" y="2463800"/>
          <p14:tracePt t="104025" x="5048250" y="2463800"/>
          <p14:tracePt t="104042" x="5080000" y="2457450"/>
          <p14:tracePt t="104059" x="5099050" y="2438400"/>
          <p14:tracePt t="104076" x="5099050" y="2419350"/>
          <p14:tracePt t="104092" x="5099050" y="2400300"/>
          <p14:tracePt t="104109" x="5092700" y="2387600"/>
          <p14:tracePt t="104125" x="5080000" y="2374900"/>
          <p14:tracePt t="104142" x="5073650" y="2362200"/>
          <p14:tracePt t="104159" x="5067300" y="2355850"/>
          <p14:tracePt t="104177" x="5060950" y="2349500"/>
          <p14:tracePt t="104179" x="5060950" y="2343150"/>
          <p14:tracePt t="104191" x="5054600" y="2336800"/>
          <p14:tracePt t="104208" x="5041900" y="2330450"/>
          <p14:tracePt t="104225" x="5029200" y="2317750"/>
          <p14:tracePt t="104244" x="4997450" y="2292350"/>
          <p14:tracePt t="104276" x="4959350" y="2247900"/>
          <p14:tracePt t="104292" x="4940300" y="2228850"/>
          <p14:tracePt t="104308" x="4940300" y="2222500"/>
          <p14:tracePt t="104326" x="4921250" y="2216150"/>
          <p14:tracePt t="104343" x="4889500" y="2216150"/>
          <p14:tracePt t="104360" x="4819650" y="2222500"/>
          <p14:tracePt t="104378" x="4737100" y="2222500"/>
          <p14:tracePt t="104409" x="4584700" y="2222500"/>
          <p14:tracePt t="104427" x="4540250" y="2222500"/>
          <p14:tracePt t="104430" x="4527550" y="2222500"/>
          <p14:tracePt t="104443" x="4521200" y="2222500"/>
          <p14:tracePt t="104458" x="4521200" y="2228850"/>
          <p14:tracePt t="104475" x="4502150" y="2241550"/>
          <p14:tracePt t="104494" x="4451350" y="2279650"/>
          <p14:tracePt t="104507" x="4432300" y="2292350"/>
          <p14:tracePt t="104526" x="4394200" y="2324100"/>
          <p14:tracePt t="104542" x="4387850" y="2343150"/>
          <p14:tracePt t="104560" x="4387850" y="2368550"/>
          <p14:tracePt t="104576" x="4387850" y="2413000"/>
          <p14:tracePt t="104609" x="4400550" y="2482850"/>
          <p14:tracePt t="104627" x="4413250" y="2508250"/>
          <p14:tracePt t="104644" x="4445000" y="2527300"/>
          <p14:tracePt t="104676" x="4565650" y="2578100"/>
          <p14:tracePt t="104694" x="4648200" y="2584450"/>
          <p14:tracePt t="104710" x="4756150" y="2590800"/>
          <p14:tracePt t="104742" x="5029200" y="2565400"/>
          <p14:tracePt t="104745" x="5067300" y="2559050"/>
          <p14:tracePt t="104760" x="5187950" y="2520950"/>
          <p14:tracePt t="104777" x="5251450" y="2495550"/>
          <p14:tracePt t="104792" x="5283200" y="2463800"/>
          <p14:tracePt t="104809" x="5289550" y="2444750"/>
          <p14:tracePt t="104827" x="5289550" y="2419350"/>
          <p14:tracePt t="104859" x="5283200" y="2393950"/>
          <p14:tracePt t="104876" x="5264150" y="2374900"/>
          <p14:tracePt t="104894" x="5219700" y="2349500"/>
          <p14:tracePt t="104911" x="5149850" y="2330450"/>
          <p14:tracePt t="104942" x="4984750" y="2266950"/>
          <p14:tracePt t="104960" x="4883150" y="2235200"/>
          <p14:tracePt t="104961" x="4845050" y="2222500"/>
          <p14:tracePt t="104976" x="4832350" y="2216150"/>
          <p14:tracePt t="105009" x="4787900" y="2184400"/>
          <p14:tracePt t="105026" x="4775200" y="2178050"/>
          <p14:tracePt t="105042" x="4743450" y="2178050"/>
          <p14:tracePt t="105060" x="4679950" y="2190750"/>
          <p14:tracePt t="105077" x="4635500" y="2197100"/>
          <p14:tracePt t="105097" x="4591050" y="2203450"/>
          <p14:tracePt t="105098" x="4559300" y="2209800"/>
          <p14:tracePt t="105110" x="4546600" y="2222500"/>
          <p14:tracePt t="105126" x="4546600" y="2241550"/>
          <p14:tracePt t="105142" x="4559300" y="2266950"/>
          <p14:tracePt t="105160" x="4584700" y="2286000"/>
          <p14:tracePt t="105179" x="4622800" y="2317750"/>
          <p14:tracePt t="105182" x="4641850" y="2336800"/>
          <p14:tracePt t="105193" x="4660900" y="2355850"/>
          <p14:tracePt t="105209" x="4686300" y="2400300"/>
          <p14:tracePt t="105226" x="4724400" y="2438400"/>
          <p14:tracePt t="105244" x="4768850" y="2470150"/>
          <p14:tracePt t="105260" x="4806950" y="2482850"/>
          <p14:tracePt t="105277" x="4826000" y="2482850"/>
          <p14:tracePt t="105292" x="4826000" y="2476500"/>
          <p14:tracePt t="105311" x="4832350" y="2438400"/>
          <p14:tracePt t="105343" x="4851400" y="2432050"/>
          <p14:tracePt t="107020" x="4845050" y="2432050"/>
          <p14:tracePt t="107029" x="4845050" y="2438400"/>
          <p14:tracePt t="107046" x="4838700" y="2438400"/>
          <p14:tracePt t="107087" x="4838700" y="2444750"/>
          <p14:tracePt t="107099" x="4838700" y="2451100"/>
          <p14:tracePt t="107115" x="4864100" y="2495550"/>
          <p14:tracePt t="107117" x="4889500" y="2520950"/>
          <p14:tracePt t="107127" x="4902200" y="2546350"/>
          <p14:tracePt t="107145" x="4908550" y="2584450"/>
          <p14:tracePt t="107150" x="4902200" y="2609850"/>
          <p14:tracePt t="107161" x="4889500" y="2622550"/>
          <p14:tracePt t="107179" x="4857750" y="2641600"/>
          <p14:tracePt t="107195" x="4845050" y="2647950"/>
          <p14:tracePt t="107252" x="4851400" y="2647950"/>
          <p14:tracePt t="107261" x="4864100" y="2654300"/>
          <p14:tracePt t="107277" x="4876800" y="2667000"/>
          <p14:tracePt t="107296" x="4883150" y="2679700"/>
          <p14:tracePt t="107313" x="4876800" y="2692400"/>
          <p14:tracePt t="107345" x="4845050" y="2749550"/>
          <p14:tracePt t="107364" x="4813300" y="2806700"/>
          <p14:tracePt t="107379" x="4787900" y="2844800"/>
          <p14:tracePt t="107411" x="4718050" y="2901950"/>
          <p14:tracePt t="107428" x="4667250" y="2921000"/>
          <p14:tracePt t="107444" x="4635500" y="2921000"/>
          <p14:tracePt t="107462" x="4603750" y="2921000"/>
          <p14:tracePt t="107478" x="4578350" y="2921000"/>
          <p14:tracePt t="107494" x="4572000" y="2914650"/>
          <p14:tracePt t="107512" x="4552950" y="2901950"/>
          <p14:tracePt t="107545" x="4387850" y="2832100"/>
          <p14:tracePt t="107565" x="4254500" y="2806700"/>
          <p14:tracePt t="107581" x="4108450" y="2794000"/>
          <p14:tracePt t="107593" x="4044950" y="2787650"/>
          <p14:tracePt t="107611" x="3860800" y="2768600"/>
          <p14:tracePt t="107630" x="3759200" y="2762250"/>
          <p14:tracePt t="107662" x="3606800" y="2762250"/>
          <p14:tracePt t="107679" x="3562350" y="2762250"/>
          <p14:tracePt t="107682" x="3556000" y="2762250"/>
          <p14:tracePt t="107714" x="3568700" y="2762250"/>
          <p14:tracePt t="107723" x="3575050" y="2762250"/>
          <p14:tracePt t="107730" x="3600450" y="2768600"/>
          <p14:tracePt t="107746" x="3676650" y="2768600"/>
          <p14:tracePt t="107763" x="3790950" y="2774950"/>
          <p14:tracePt t="107780" x="3937000" y="2781300"/>
          <p14:tracePt t="107793" x="4083050" y="2794000"/>
          <p14:tracePt t="107812" x="4286250" y="2813050"/>
          <p14:tracePt t="107830" x="4438650" y="2825750"/>
          <p14:tracePt t="107846" x="4552950" y="2838450"/>
          <p14:tracePt t="107878" x="4641850" y="2851150"/>
          <p14:tracePt t="108029" x="4648200" y="2851150"/>
          <p14:tracePt t="108037" x="4654550" y="2851150"/>
          <p14:tracePt t="108062" x="4686300" y="2851150"/>
          <p14:tracePt t="108082" x="4718050" y="2844800"/>
          <p14:tracePt t="108100" x="4730750" y="2838450"/>
          <p14:tracePt t="108114" x="4737100" y="2838450"/>
          <p14:tracePt t="108167" x="4743450" y="2838450"/>
          <p14:tracePt t="108175" x="4749800" y="2838450"/>
          <p14:tracePt t="108182" x="4762500" y="2838450"/>
          <p14:tracePt t="108211" x="4851400" y="2838450"/>
          <p14:tracePt t="108232" x="4997450" y="2832100"/>
          <p14:tracePt t="108246" x="5105400" y="2825750"/>
          <p14:tracePt t="108263" x="5156200" y="2819400"/>
          <p14:tracePt t="108280" x="5187950" y="2806700"/>
          <p14:tracePt t="108297" x="5187950" y="2794000"/>
          <p14:tracePt t="108315" x="5187950" y="2781300"/>
          <p14:tracePt t="108318" x="5187950" y="2774950"/>
          <p14:tracePt t="108329" x="5187950" y="2768600"/>
          <p14:tracePt t="108345" x="5187950" y="2755900"/>
          <p14:tracePt t="108362" x="5187950" y="2749550"/>
          <p14:tracePt t="108380" x="5187950" y="2743200"/>
          <p14:tracePt t="108396" x="5187950" y="2736850"/>
          <p14:tracePt t="108415" x="5187950" y="2724150"/>
          <p14:tracePt t="108416" x="5181600" y="2717800"/>
          <p14:tracePt t="108429" x="5181600" y="2711450"/>
          <p14:tracePt t="108445" x="5175250" y="2698750"/>
          <p14:tracePt t="108462" x="5162550" y="2679700"/>
          <p14:tracePt t="108480" x="5143500" y="2660650"/>
          <p14:tracePt t="108496" x="5137150" y="2647950"/>
          <p14:tracePt t="108514" x="5130800" y="2647950"/>
          <p14:tracePt t="108546" x="5105400" y="2635250"/>
          <p14:tracePt t="108565" x="5080000" y="2622550"/>
          <p14:tracePt t="108579" x="5054600" y="2609850"/>
          <p14:tracePt t="108596" x="5022850" y="2597150"/>
          <p14:tracePt t="108613" x="4997450" y="2584450"/>
          <p14:tracePt t="108617" x="4978400" y="2578100"/>
          <p14:tracePt t="108629" x="4965700" y="2578100"/>
          <p14:tracePt t="108645" x="4946650" y="2571750"/>
          <p14:tracePt t="108664" x="4908550" y="2571750"/>
          <p14:tracePt t="108680" x="4883150" y="2565400"/>
          <p14:tracePt t="108697" x="4864100" y="2565400"/>
          <p14:tracePt t="108712" x="4857750" y="2565400"/>
          <p14:tracePt t="108714" x="4851400" y="2565400"/>
          <p14:tracePt t="108731" x="4845050" y="2565400"/>
          <p14:tracePt t="108748" x="4819650" y="2565400"/>
          <p14:tracePt t="108762" x="4781550" y="2571750"/>
          <p14:tracePt t="108781" x="4705350" y="2584450"/>
          <p14:tracePt t="108795" x="4641850" y="2584450"/>
          <p14:tracePt t="108813" x="4565650" y="2590800"/>
          <p14:tracePt t="108830" x="4533900" y="2590800"/>
          <p14:tracePt t="108833" x="4514850" y="2590800"/>
          <p14:tracePt t="108847" x="4508500" y="2590800"/>
          <p14:tracePt t="108900" x="4502150" y="2590800"/>
          <p14:tracePt t="108908" x="4495800" y="2597150"/>
          <p14:tracePt t="108916" x="4489450" y="2603500"/>
          <p14:tracePt t="108946" x="4451350" y="2628900"/>
          <p14:tracePt t="108964" x="4438650" y="2641600"/>
          <p14:tracePt t="108980" x="4438650" y="2647950"/>
          <p14:tracePt t="109036" x="4445000" y="2647950"/>
          <p14:tracePt t="109044" x="4451350" y="2647950"/>
          <p14:tracePt t="109054" x="4457700" y="2654300"/>
          <p14:tracePt t="109064" x="4464050" y="2660650"/>
          <p14:tracePt t="109081" x="4470400" y="2673350"/>
          <p14:tracePt t="109083" x="4470400" y="2679700"/>
          <p14:tracePt t="109096" x="4470400" y="2686050"/>
          <p14:tracePt t="109112" x="4476750" y="2698750"/>
          <p14:tracePt t="109130" x="4483100" y="2711450"/>
          <p14:tracePt t="109231" x="4489450" y="2711450"/>
          <p14:tracePt t="109239" x="4495800" y="2711450"/>
          <p14:tracePt t="109264" x="4540250" y="2711450"/>
          <p14:tracePt t="109283" x="4584700" y="2711450"/>
          <p14:tracePt t="109285" x="4610100" y="2711450"/>
          <p14:tracePt t="109297" x="4641850" y="2711450"/>
          <p14:tracePt t="109313" x="4699000" y="2711450"/>
          <p14:tracePt t="109347" x="4768850" y="2711450"/>
          <p14:tracePt t="109351" x="4775200" y="2711450"/>
          <p14:tracePt t="109403" x="4775200" y="2717800"/>
          <p14:tracePt t="109411" x="4775200" y="2724150"/>
          <p14:tracePt t="109493" x="4781550" y="2724150"/>
          <p14:tracePt t="109500" x="4781550" y="2717800"/>
          <p14:tracePt t="109516" x="4794250" y="2711450"/>
          <p14:tracePt t="109533" x="4800600" y="2711450"/>
          <p14:tracePt t="109586" x="4806950" y="2711450"/>
          <p14:tracePt t="109608" x="4813300" y="2711450"/>
          <p14:tracePt t="109624" x="4819650" y="2711450"/>
          <p14:tracePt t="109740" x="4819650" y="2717800"/>
          <p14:tracePt t="109751" x="4813300" y="2717800"/>
          <p14:tracePt t="109765" x="4813300" y="2724150"/>
          <p14:tracePt t="109947" x="4806950" y="2724150"/>
          <p14:tracePt t="109957" x="4800600" y="2724150"/>
          <p14:tracePt t="109965" x="4794250" y="2724150"/>
          <p14:tracePt t="109998" x="4762500" y="2717800"/>
          <p14:tracePt t="110019" x="4743450" y="2711450"/>
          <p14:tracePt t="110036" x="4737100" y="2705100"/>
          <p14:tracePt t="110081" x="4730750" y="2698750"/>
          <p14:tracePt t="110091" x="4730750" y="2692400"/>
          <p14:tracePt t="110101" x="4724400" y="2692400"/>
          <p14:tracePt t="110117" x="4724400" y="2686050"/>
          <p14:tracePt t="110148" x="4724400" y="2679700"/>
          <p14:tracePt t="110204" x="4730750" y="2679700"/>
          <p14:tracePt t="110233" x="4724400" y="2686050"/>
          <p14:tracePt t="110240" x="4718050" y="2686050"/>
          <p14:tracePt t="110248" x="4705350" y="2692400"/>
          <p14:tracePt t="110265" x="4686300" y="2705100"/>
          <p14:tracePt t="110282" x="4673600" y="2711450"/>
          <p14:tracePt t="110297" x="4660900" y="2717800"/>
          <p14:tracePt t="110315" x="4641850" y="2730500"/>
          <p14:tracePt t="110331" x="4603750" y="2743200"/>
          <p14:tracePt t="110348" x="4546600" y="2762250"/>
          <p14:tracePt t="110367" x="4464050" y="2781300"/>
          <p14:tracePt t="110370" x="4419600" y="2794000"/>
          <p14:tracePt t="110379" x="4368800" y="2806700"/>
          <p14:tracePt t="110397" x="4260850" y="2838450"/>
          <p14:tracePt t="110416" x="4108450" y="2863850"/>
          <p14:tracePt t="110419" x="4013200" y="2876550"/>
          <p14:tracePt t="110432" x="3917950" y="2882900"/>
          <p14:tracePt t="110446" x="3727450" y="2908300"/>
          <p14:tracePt t="110464" x="3587750" y="2927350"/>
          <p14:tracePt t="110483" x="3384550" y="2952750"/>
          <p14:tracePt t="110499" x="3263900" y="2959100"/>
          <p14:tracePt t="110514" x="3111500" y="2971800"/>
          <p14:tracePt t="110531" x="2971800" y="2984500"/>
          <p14:tracePt t="110549" x="2813050" y="3009900"/>
          <p14:tracePt t="110567" x="2705100" y="3035300"/>
          <p14:tracePt t="110580" x="2622550" y="3067050"/>
          <p14:tracePt t="110613" x="2590800" y="3086100"/>
          <p14:tracePt t="110632" x="2584450" y="3092450"/>
          <p14:tracePt t="110652" x="2559050" y="3098800"/>
          <p14:tracePt t="110654" x="2520950" y="3105150"/>
          <p14:tracePt t="110666" x="2482850" y="3105150"/>
          <p14:tracePt t="110681" x="2400300" y="3098800"/>
          <p14:tracePt t="110698" x="2317750" y="3086100"/>
          <p14:tracePt t="110715" x="2279650" y="3073400"/>
          <p14:tracePt t="110732" x="2273300" y="3054350"/>
          <p14:tracePt t="110747" x="2286000" y="3041650"/>
          <p14:tracePt t="110764" x="2387600" y="3028950"/>
          <p14:tracePt t="110798" x="2451100" y="3028950"/>
          <p14:tracePt t="110817" x="2457450" y="3028950"/>
          <p14:tracePt t="110833" x="2463800" y="3028950"/>
          <p14:tracePt t="110837" x="2470150" y="3028950"/>
          <p14:tracePt t="110848" x="2482850" y="3028950"/>
          <p14:tracePt t="110865" x="2527300" y="3022600"/>
          <p14:tracePt t="110884" x="2717800" y="3009900"/>
          <p14:tracePt t="110897" x="2838450" y="2997200"/>
          <p14:tracePt t="110914" x="3073400" y="2990850"/>
          <p14:tracePt t="110931" x="3314700" y="2984500"/>
          <p14:tracePt t="110951" x="3752850" y="2990850"/>
          <p14:tracePt t="110965" x="3867150" y="2997200"/>
          <p14:tracePt t="110982" x="4146550" y="3028950"/>
          <p14:tracePt t="110999" x="4241800" y="3048000"/>
          <p14:tracePt t="111016" x="4260850" y="3054350"/>
          <p14:tracePt t="111077" x="4260850" y="3048000"/>
          <p14:tracePt t="111084" x="4267200" y="3048000"/>
          <p14:tracePt t="111099" x="4286250" y="3035300"/>
          <p14:tracePt t="111118" x="4330700" y="3028950"/>
          <p14:tracePt t="111130" x="4349750" y="3028950"/>
          <p14:tracePt t="111149" x="4356100" y="3028950"/>
          <p14:tracePt t="111193" x="4356100" y="3022600"/>
          <p14:tracePt t="111201" x="4362450" y="3022600"/>
          <p14:tracePt t="111216" x="4381500" y="3022600"/>
          <p14:tracePt t="111232" x="4438650" y="3016250"/>
          <p14:tracePt t="111265" x="4603750" y="3003550"/>
          <p14:tracePt t="111282" x="4692650" y="2997200"/>
          <p14:tracePt t="111297" x="4756150" y="2997200"/>
          <p14:tracePt t="111314" x="4832350" y="2997200"/>
          <p14:tracePt t="111348" x="4940300" y="3009900"/>
          <p14:tracePt t="111365" x="4972050" y="3009900"/>
          <p14:tracePt t="111382" x="5010150" y="3009900"/>
          <p14:tracePt t="111398" x="5035550" y="3003550"/>
          <p14:tracePt t="111414" x="5060950" y="2997200"/>
          <p14:tracePt t="111432" x="5086350" y="2990850"/>
          <p14:tracePt t="111449" x="5099050" y="2984500"/>
          <p14:tracePt t="111503" x="5105400" y="2984500"/>
          <p14:tracePt t="111527" x="5111750" y="2984500"/>
          <p14:tracePt t="111553" x="5118100" y="2984500"/>
          <p14:tracePt t="111587" x="5124450" y="2984500"/>
          <p14:tracePt t="111598" x="5124450" y="2978150"/>
          <p14:tracePt t="111615" x="5124450" y="2971800"/>
          <p14:tracePt t="111690" x="5124450" y="2965450"/>
          <p14:tracePt t="111722" x="5124450" y="2959100"/>
          <p14:tracePt t="111758" x="5118100" y="2959100"/>
          <p14:tracePt t="111773" x="5118100" y="2952750"/>
          <p14:tracePt t="111801" x="5111750" y="2952750"/>
          <p14:tracePt t="111825" x="5105400" y="2952750"/>
          <p14:tracePt t="111841" x="5099050" y="2952750"/>
          <p14:tracePt t="111865" x="5086350" y="2952750"/>
          <p14:tracePt t="111883" x="5080000" y="2952750"/>
          <p14:tracePt t="111900" x="5067300" y="2952750"/>
          <p14:tracePt t="111970" x="5060950" y="2952750"/>
          <p14:tracePt t="111987" x="5054600" y="2952750"/>
          <p14:tracePt t="112031" x="5048250" y="2952750"/>
          <p14:tracePt t="112058" x="5041900" y="2946400"/>
          <p14:tracePt t="112202" x="5035550" y="2946400"/>
          <p14:tracePt t="112216" x="5035550" y="2940050"/>
          <p14:tracePt t="112305" x="5029200" y="2940050"/>
          <p14:tracePt t="112429" x="5035550" y="2946400"/>
          <p14:tracePt t="112441" x="5041900" y="2952750"/>
          <p14:tracePt t="112467" x="5086350" y="2978150"/>
          <p14:tracePt t="112485" x="5111750" y="2990850"/>
          <p14:tracePt t="112502" x="5124450" y="3003550"/>
          <p14:tracePt t="112517" x="5137150" y="3009900"/>
          <p14:tracePt t="112551" x="5137150" y="3022600"/>
          <p14:tracePt t="112569" x="5137150" y="3035300"/>
          <p14:tracePt t="112582" x="5137150" y="3054350"/>
          <p14:tracePt t="112599" x="5137150" y="3073400"/>
          <p14:tracePt t="112616" x="5130800" y="3086100"/>
          <p14:tracePt t="112659" x="5124450" y="3092450"/>
          <p14:tracePt t="112667" x="5118100" y="3092450"/>
          <p14:tracePt t="112687" x="5054600" y="3105150"/>
          <p14:tracePt t="112700" x="5029200" y="3117850"/>
          <p14:tracePt t="112716" x="4978400" y="3124200"/>
          <p14:tracePt t="112732" x="4914900" y="3136900"/>
          <p14:tracePt t="112749" x="4876800" y="3155950"/>
          <p14:tracePt t="112766" x="4845050" y="3168650"/>
          <p14:tracePt t="112799" x="4781550" y="3206750"/>
          <p14:tracePt t="112817" x="4705350" y="3238500"/>
          <p14:tracePt t="112836" x="4629150" y="3263900"/>
          <p14:tracePt t="112848" x="4508500" y="3282950"/>
          <p14:tracePt t="112867" x="4394200" y="3302000"/>
          <p14:tracePt t="112884" x="4279900" y="3314700"/>
          <p14:tracePt t="112899" x="4191000" y="3321050"/>
          <p14:tracePt t="112917" x="4108450" y="3333750"/>
          <p14:tracePt t="112921" x="4057650" y="3346450"/>
          <p14:tracePt t="112951" x="3803650" y="3422650"/>
          <p14:tracePt t="112966" x="3536950" y="3473450"/>
          <p14:tracePt t="112985" x="2971800" y="3467100"/>
          <p14:tracePt t="113001" x="2635250" y="3441700"/>
          <p14:tracePt t="113016" x="2413000" y="3422650"/>
          <p14:tracePt t="113033" x="2330450" y="3403600"/>
          <p14:tracePt t="113067" x="2343150" y="3403600"/>
          <p14:tracePt t="113085" x="2362200" y="3429000"/>
          <p14:tracePt t="113101" x="2362200" y="3448050"/>
          <p14:tracePt t="113117" x="2336800" y="3448050"/>
          <p14:tracePt t="113132" x="2311400" y="3448050"/>
          <p14:tracePt t="113149" x="2305050" y="3448050"/>
          <p14:tracePt t="113166" x="2305050" y="3435350"/>
          <p14:tracePt t="113199" x="2425700" y="3384550"/>
          <p14:tracePt t="113219" x="2705100" y="3365500"/>
          <p14:tracePt t="113234" x="2882900" y="3378200"/>
          <p14:tracePt t="113266" x="3092450" y="3397250"/>
          <p14:tracePt t="113283" x="3168650" y="3409950"/>
          <p14:tracePt t="113300" x="3225800" y="3409950"/>
          <p14:tracePt t="113316" x="3270250" y="3409950"/>
          <p14:tracePt t="113333" x="3321050" y="3390900"/>
          <p14:tracePt t="113351" x="3448050" y="3359150"/>
          <p14:tracePt t="113353" x="3536950" y="3346450"/>
          <p14:tracePt t="113365" x="3638550" y="3333750"/>
          <p14:tracePt t="113382" x="3835400" y="3321050"/>
          <p14:tracePt t="113400" x="4083050" y="3308350"/>
          <p14:tracePt t="113417" x="4267200" y="3308350"/>
          <p14:tracePt t="113420" x="4356100" y="3308350"/>
          <p14:tracePt t="113433" x="4419600" y="3308350"/>
          <p14:tracePt t="113449" x="4521200" y="3308350"/>
          <p14:tracePt t="113466" x="4578350" y="3308350"/>
          <p14:tracePt t="113484" x="4603750" y="3302000"/>
          <p14:tracePt t="113500" x="4603750" y="3295650"/>
          <p14:tracePt t="113517" x="4610100" y="3295650"/>
          <p14:tracePt t="113534" x="4622800" y="3289300"/>
          <p14:tracePt t="113556" x="4673600" y="3289300"/>
          <p14:tracePt t="113566" x="4705350" y="3282950"/>
          <p14:tracePt t="113599" x="4806950" y="3282950"/>
          <p14:tracePt t="113617" x="4845050" y="3282950"/>
          <p14:tracePt t="113634" x="4883150" y="3282950"/>
          <p14:tracePt t="113667" x="4953000" y="3282950"/>
          <p14:tracePt t="113670" x="4959350" y="3282950"/>
          <p14:tracePt t="113683" x="4972050" y="3282950"/>
          <p14:tracePt t="113699" x="4997450" y="3282950"/>
          <p14:tracePt t="113718" x="5022850" y="3263900"/>
          <p14:tracePt t="113736" x="5035550" y="3251200"/>
          <p14:tracePt t="113752" x="5048250" y="3232150"/>
          <p14:tracePt t="113766" x="5048250" y="3200400"/>
          <p14:tracePt t="113785" x="5048250" y="3187700"/>
          <p14:tracePt t="113817" x="5022850" y="3162300"/>
          <p14:tracePt t="113838" x="4997450" y="3143250"/>
          <p14:tracePt t="113850" x="4991100" y="3136900"/>
          <p14:tracePt t="113866" x="4978400" y="3124200"/>
          <p14:tracePt t="113883" x="4959350" y="3111500"/>
          <p14:tracePt t="113902" x="4933950" y="3092450"/>
          <p14:tracePt t="113934" x="4864100" y="3079750"/>
          <p14:tracePt t="113950" x="4838700" y="3073400"/>
          <p14:tracePt t="113953" x="4826000" y="3073400"/>
          <p14:tracePt t="113968" x="4806950" y="3073400"/>
          <p14:tracePt t="114001" x="4775200" y="3067050"/>
          <p14:tracePt t="114017" x="4743450" y="3073400"/>
          <p14:tracePt t="114034" x="4699000" y="3092450"/>
          <p14:tracePt t="114067" x="4565650" y="3136900"/>
          <p14:tracePt t="114085" x="4533900" y="3143250"/>
          <p14:tracePt t="114088" x="4521200" y="3143250"/>
          <p14:tracePt t="114100" x="4514850" y="3143250"/>
          <p14:tracePt t="114151" x="4514850" y="3149600"/>
          <p14:tracePt t="114158" x="4514850" y="3162300"/>
          <p14:tracePt t="114168" x="4514850" y="3168650"/>
          <p14:tracePt t="114184" x="4495800" y="3194050"/>
          <p14:tracePt t="114217" x="4451350" y="3257550"/>
          <p14:tracePt t="114234" x="4438650" y="3276600"/>
          <p14:tracePt t="114253" x="4438650" y="3295650"/>
          <p14:tracePt t="114256" x="4438650" y="3302000"/>
          <p14:tracePt t="114269" x="4445000" y="3308350"/>
          <p14:tracePt t="114270" x="4451350" y="3308350"/>
          <p14:tracePt t="114284" x="4464050" y="3314700"/>
          <p14:tracePt t="114302" x="4508500" y="3327400"/>
          <p14:tracePt t="114334" x="4552950" y="3333750"/>
          <p14:tracePt t="114354" x="4565650" y="3340100"/>
          <p14:tracePt t="114367" x="4597400" y="3365500"/>
          <p14:tracePt t="114384" x="4641850" y="3384550"/>
          <p14:tracePt t="114400" x="4667250" y="3397250"/>
          <p14:tracePt t="114417" x="4718050" y="3409950"/>
          <p14:tracePt t="114433" x="4768850" y="3416300"/>
          <p14:tracePt t="114451" x="4813300" y="3416300"/>
          <p14:tracePt t="114468" x="4876800" y="3416300"/>
          <p14:tracePt t="114484" x="4940300" y="3397250"/>
          <p14:tracePt t="114500" x="4972050" y="3384550"/>
          <p14:tracePt t="114517" x="5010150" y="3359150"/>
          <p14:tracePt t="114552" x="5048250" y="3321050"/>
          <p14:tracePt t="114568" x="5048250" y="3308350"/>
          <p14:tracePt t="114584" x="5054600" y="3295650"/>
          <p14:tracePt t="114617" x="5054600" y="3257550"/>
          <p14:tracePt t="114635" x="5060950" y="3238500"/>
          <p14:tracePt t="114667" x="5067300" y="3213100"/>
          <p14:tracePt t="114684" x="5067300" y="3200400"/>
          <p14:tracePt t="114702" x="5067300" y="3187700"/>
          <p14:tracePt t="114703" x="5067300" y="3181350"/>
          <p14:tracePt t="114716" x="5067300" y="3175000"/>
          <p14:tracePt t="114734" x="5060950" y="3162300"/>
          <p14:tracePt t="114751" x="5048250" y="3149600"/>
          <p14:tracePt t="114768" x="5022850" y="3124200"/>
          <p14:tracePt t="114785" x="5016500" y="3117850"/>
          <p14:tracePt t="114800" x="5010150" y="3111500"/>
          <p14:tracePt t="114818" x="5003800" y="3111500"/>
          <p14:tracePt t="114834" x="5003800" y="3105150"/>
          <p14:tracePt t="114867" x="4984750" y="3092450"/>
          <p14:tracePt t="114886" x="4959350" y="3079750"/>
          <p14:tracePt t="114902" x="4908550" y="3060700"/>
          <p14:tracePt t="114919" x="4864100" y="3041650"/>
          <p14:tracePt t="114923" x="4851400" y="3035300"/>
          <p14:tracePt t="114933" x="4813300" y="3022600"/>
          <p14:tracePt t="114950" x="4768850" y="3009900"/>
          <p14:tracePt t="114970" x="4711700" y="2990850"/>
          <p14:tracePt t="114986" x="4692650" y="2984500"/>
          <p14:tracePt t="115019" x="4616450" y="2978150"/>
          <p14:tracePt t="115035" x="4572000" y="2984500"/>
          <p14:tracePt t="115068" x="4508500" y="2990850"/>
          <p14:tracePt t="115084" x="4495800" y="2997200"/>
          <p14:tracePt t="115145" x="4483100" y="2997200"/>
          <p14:tracePt t="115153" x="4476750" y="3003550"/>
          <p14:tracePt t="115172" x="4432300" y="3022600"/>
          <p14:tracePt t="115201" x="4387850" y="3054350"/>
          <p14:tracePt t="115219" x="4387850" y="3060700"/>
          <p14:tracePt t="115235" x="4387850" y="3073400"/>
          <p14:tracePt t="115251" x="4394200" y="3079750"/>
          <p14:tracePt t="115268" x="4406900" y="3092450"/>
          <p14:tracePt t="115285" x="4419600" y="3098800"/>
          <p14:tracePt t="115301" x="4425950" y="3111500"/>
          <p14:tracePt t="115318" x="4425950" y="3143250"/>
          <p14:tracePt t="115351" x="4400550" y="3187700"/>
          <p14:tracePt t="115372" x="4387850" y="3219450"/>
          <p14:tracePt t="115385" x="4387850" y="3232150"/>
          <p14:tracePt t="115418" x="4394200" y="3232150"/>
          <p14:tracePt t="115435" x="4419600" y="3232150"/>
          <p14:tracePt t="115452" x="4451350" y="3232150"/>
          <p14:tracePt t="115468" x="4457700" y="3232150"/>
          <p14:tracePt t="115485" x="4464050" y="3232150"/>
          <p14:tracePt t="115501" x="4464050" y="3244850"/>
          <p14:tracePt t="115534" x="4476750" y="3257550"/>
          <p14:tracePt t="115552" x="4476750" y="3263900"/>
          <p14:tracePt t="115589" x="4483100" y="3263900"/>
          <p14:tracePt t="115605" x="4489450" y="3263900"/>
          <p14:tracePt t="115619" x="4502150" y="3257550"/>
          <p14:tracePt t="115635" x="4527550" y="3257550"/>
          <p14:tracePt t="115668" x="4540250" y="3257550"/>
          <p14:tracePt t="115687" x="4546600" y="3257550"/>
          <p14:tracePt t="115702" x="4552950" y="3257550"/>
          <p14:tracePt t="115725" x="4559300" y="3257550"/>
          <p14:tracePt t="115736" x="4565650" y="3257550"/>
          <p14:tracePt t="115754" x="4584700" y="3257550"/>
          <p14:tracePt t="115756" x="4603750" y="3251200"/>
          <p14:tracePt t="115769" x="4616450" y="3251200"/>
          <p14:tracePt t="115785" x="4641850" y="3244850"/>
          <p14:tracePt t="115802" x="4654550" y="3238500"/>
          <p14:tracePt t="115820" x="4654550" y="3232150"/>
          <p14:tracePt t="115837" x="4660900" y="3232150"/>
          <p14:tracePt t="115869" x="4660900" y="3225800"/>
          <p14:tracePt t="115888" x="4667250" y="3225800"/>
          <p14:tracePt t="115889" x="4667250" y="3219450"/>
          <p14:tracePt t="115900" x="4673600" y="3213100"/>
          <p14:tracePt t="115918" x="4679950" y="3206750"/>
          <p14:tracePt t="115934" x="4692650" y="3194050"/>
          <p14:tracePt t="115953" x="4705350" y="3181350"/>
          <p14:tracePt t="116058" x="4705350" y="3175000"/>
          <p14:tracePt t="116064" x="4705350" y="3168650"/>
          <p14:tracePt t="116070" x="4711700" y="3162300"/>
          <p14:tracePt t="116088" x="4711700" y="3149600"/>
          <p14:tracePt t="116102" x="4711700" y="3143250"/>
          <p14:tracePt t="116119" x="4705350" y="3124200"/>
          <p14:tracePt t="116152" x="4679950" y="3086100"/>
          <p14:tracePt t="116171" x="4667250" y="3067050"/>
          <p14:tracePt t="116185" x="4648200" y="3041650"/>
          <p14:tracePt t="116218" x="4622800" y="2997200"/>
          <p14:tracePt t="116237" x="4616450" y="2984500"/>
          <p14:tracePt t="116240" x="4610100" y="2978150"/>
          <p14:tracePt t="116268" x="4603750" y="2971800"/>
          <p14:tracePt t="116285" x="4603750" y="2965450"/>
          <p14:tracePt t="116304" x="4597400" y="2959100"/>
          <p14:tracePt t="116337" x="4552950" y="2927350"/>
          <p14:tracePt t="116353" x="4514850" y="2914650"/>
          <p14:tracePt t="116369" x="4502150" y="2908300"/>
          <p14:tracePt t="116402" x="4489450" y="2889250"/>
          <p14:tracePt t="116420" x="4476750" y="2876550"/>
          <p14:tracePt t="116437" x="4464050" y="2870200"/>
          <p14:tracePt t="116468" x="4445000" y="2857500"/>
          <p14:tracePt t="116498" x="4445000" y="2851150"/>
          <p14:tracePt t="116507" x="4438650" y="2851150"/>
          <p14:tracePt t="116519" x="4438650" y="2844800"/>
          <p14:tracePt t="116535" x="4419600" y="2832100"/>
          <p14:tracePt t="116552" x="4406900" y="2832100"/>
          <p14:tracePt t="116573" x="4432300" y="2832100"/>
          <p14:tracePt t="116590" x="4451350" y="2819400"/>
          <p14:tracePt t="116604" x="4457700" y="2806700"/>
          <p14:tracePt t="116702" x="4464050" y="2806700"/>
          <p14:tracePt t="116711" x="4464050" y="2800350"/>
          <p14:tracePt t="116738" x="4502150" y="2794000"/>
          <p14:tracePt t="116757" x="4584700" y="2794000"/>
          <p14:tracePt t="116769" x="4610100" y="2794000"/>
          <p14:tracePt t="116787" x="4673600" y="2806700"/>
          <p14:tracePt t="116805" x="4762500" y="2838450"/>
          <p14:tracePt t="116822" x="4819650" y="2851150"/>
          <p14:tracePt t="116840" x="4845050" y="2851150"/>
          <p14:tracePt t="116870" x="4864100" y="2863850"/>
          <p14:tracePt t="116890" x="4883150" y="2882900"/>
          <p14:tracePt t="116892" x="4895850" y="2901950"/>
          <p14:tracePt t="116903" x="4908550" y="2921000"/>
          <p14:tracePt t="116919" x="4921250" y="2959100"/>
          <p14:tracePt t="116936" x="4914900" y="3009900"/>
          <p14:tracePt t="116954" x="4902200" y="3041650"/>
          <p14:tracePt t="116957" x="4895850" y="3054350"/>
          <p14:tracePt t="116970" x="4889500" y="3067050"/>
          <p14:tracePt t="116987" x="4889500" y="3079750"/>
          <p14:tracePt t="117001" x="4889500" y="3092450"/>
          <p14:tracePt t="117020" x="4883150" y="3105150"/>
          <p14:tracePt t="117023" x="4876800" y="3124200"/>
          <p14:tracePt t="117038" x="4851400" y="3155950"/>
          <p14:tracePt t="117070" x="4781550" y="3251200"/>
          <p14:tracePt t="117086" x="4756150" y="3295650"/>
          <p14:tracePt t="117104" x="4737100" y="3327400"/>
          <p14:tracePt t="117118" x="4724400" y="3340100"/>
          <p14:tracePt t="117186" x="4711700" y="3340100"/>
          <p14:tracePt t="117203" x="4692650" y="3340100"/>
          <p14:tracePt t="117219" x="4679950" y="3340100"/>
          <p14:tracePt t="117237" x="4673600" y="3340100"/>
          <p14:tracePt t="117274" x="4673600" y="3333750"/>
          <p14:tracePt t="117288" x="4673600" y="3314700"/>
          <p14:tracePt t="117304" x="4679950" y="3295650"/>
          <p14:tracePt t="117321" x="4699000" y="3270250"/>
          <p14:tracePt t="117353" x="4718050" y="3244850"/>
          <p14:tracePt t="117370" x="4718050" y="3238500"/>
          <p14:tracePt t="117390" x="4718050" y="3225800"/>
          <p14:tracePt t="117392" x="4724400" y="3219450"/>
          <p14:tracePt t="117403" x="4724400" y="3213100"/>
          <p14:tracePt t="117419" x="4730750" y="3187700"/>
          <p14:tracePt t="117436" x="4730750" y="3155950"/>
          <p14:tracePt t="117470" x="4743450" y="3098800"/>
          <p14:tracePt t="117488" x="4743450" y="3079750"/>
          <p14:tracePt t="117506" x="4737100" y="3079750"/>
          <p14:tracePt t="117537" x="4730750" y="3079750"/>
          <p14:tracePt t="117586" x="4730750" y="3073400"/>
          <p14:tracePt t="117604" x="4730750" y="3067050"/>
          <p14:tracePt t="117861" x="4730750" y="3060700"/>
          <p14:tracePt t="117891" x="4730750" y="3054350"/>
          <p14:tracePt t="117899" x="4737100" y="3054350"/>
          <p14:tracePt t="117967" x="4737100" y="3048000"/>
          <p14:tracePt t="117978" x="4743450" y="3041650"/>
          <p14:tracePt t="118005" x="4743450" y="3035300"/>
          <p14:tracePt t="118025" x="4749800" y="3028950"/>
          <p14:tracePt t="118140" x="4749800" y="3022600"/>
          <p14:tracePt t="118156" x="4749800" y="3016250"/>
          <p14:tracePt t="118181" x="4749800" y="3009900"/>
          <p14:tracePt t="118190" x="4749800" y="3003550"/>
          <p14:tracePt t="118208" x="4756150" y="2990850"/>
          <p14:tracePt t="118210" x="4756150" y="2984500"/>
          <p14:tracePt t="118293" x="4762500" y="2984500"/>
          <p14:tracePt t="118324" x="4775200" y="2984500"/>
          <p14:tracePt t="118338" x="4781550" y="2990850"/>
          <p14:tracePt t="118354" x="4787900" y="2997200"/>
          <p14:tracePt t="118372" x="4794250" y="3009900"/>
          <p14:tracePt t="118373" x="4800600" y="3022600"/>
          <p14:tracePt t="118388" x="4800600" y="3041650"/>
          <p14:tracePt t="118403" x="4794250" y="3060700"/>
          <p14:tracePt t="118420" x="4787900" y="3073400"/>
          <p14:tracePt t="118437" x="4787900" y="3079750"/>
          <p14:tracePt t="118505" x="4787900" y="3086100"/>
          <p14:tracePt t="118543" x="4787900" y="3092450"/>
          <p14:tracePt t="118555" x="4781550" y="3092450"/>
          <p14:tracePt t="118618" x="4775200" y="3092450"/>
          <p14:tracePt t="118626" x="4775200" y="3086100"/>
          <p14:tracePt t="118643" x="4775200" y="3079750"/>
          <p14:tracePt t="118671" x="4775200" y="3067050"/>
          <p14:tracePt t="118691" x="4781550" y="3048000"/>
          <p14:tracePt t="118707" x="4787900" y="3041650"/>
          <p14:tracePt t="118738" x="4787900" y="3035300"/>
          <p14:tracePt t="118862" x="4781550" y="3041650"/>
          <p14:tracePt t="118885" x="4781550" y="3048000"/>
          <p14:tracePt t="118996" x="4781550" y="3054350"/>
          <p14:tracePt t="119009" x="4781550" y="3067050"/>
          <p14:tracePt t="119022" x="4781550" y="3073400"/>
          <p14:tracePt t="119041" x="4781550" y="3092450"/>
          <p14:tracePt t="119073" x="4781550" y="3105150"/>
          <p14:tracePt t="119125" x="4756150" y="3092450"/>
          <p14:tracePt t="119142" x="4692650" y="3073400"/>
          <p14:tracePt t="119156" x="4635500" y="3054350"/>
          <p14:tracePt t="119170" x="4603750" y="3048000"/>
          <p14:tracePt t="119186" x="4559300" y="3041650"/>
          <p14:tracePt t="119204" x="4540250" y="3041650"/>
          <p14:tracePt t="119273" x="4521200" y="3048000"/>
          <p14:tracePt t="119281" x="4502150" y="3054350"/>
          <p14:tracePt t="119291" x="4451350" y="3060700"/>
          <p14:tracePt t="119309" x="4298950" y="3067050"/>
          <p14:tracePt t="119310" x="4216400" y="3067050"/>
          <p14:tracePt t="119323" x="4102100" y="3054350"/>
          <p14:tracePt t="119339" x="3911600" y="3035300"/>
          <p14:tracePt t="119355" x="3759200" y="3016250"/>
          <p14:tracePt t="119373" x="3689350" y="3003550"/>
          <p14:tracePt t="119388" x="3676650" y="2997200"/>
          <p14:tracePt t="119425" x="3676650" y="3003550"/>
          <p14:tracePt t="119433" x="3683000" y="3009900"/>
          <p14:tracePt t="119440" x="3689350" y="3022600"/>
          <p14:tracePt t="119473" x="3695700" y="3048000"/>
          <p14:tracePt t="119488" x="3676650" y="3054350"/>
          <p14:tracePt t="119525" x="3676650" y="3060700"/>
          <p14:tracePt t="119542" x="3714750" y="3073400"/>
          <p14:tracePt t="119557" x="3810000" y="3086100"/>
          <p14:tracePt t="119576" x="3905250" y="3117850"/>
          <p14:tracePt t="119605" x="4038600" y="3168650"/>
          <p14:tracePt t="119626" x="4102100" y="3187700"/>
          <p14:tracePt t="119629" x="4133850" y="3194050"/>
          <p14:tracePt t="119639" x="4159250" y="3194050"/>
          <p14:tracePt t="119656" x="4210050" y="3194050"/>
          <p14:tracePt t="119671" x="4248150" y="3194050"/>
          <p14:tracePt t="119688" x="4298950" y="3194050"/>
          <p14:tracePt t="119692" x="4324350" y="3194050"/>
          <p14:tracePt t="119705" x="4343400" y="3187700"/>
          <p14:tracePt t="119721" x="4400550" y="3181350"/>
          <p14:tracePt t="119738" x="4413250" y="3181350"/>
          <p14:tracePt t="119756" x="4419600" y="3181350"/>
          <p14:tracePt t="119774" x="4425950" y="3168650"/>
          <p14:tracePt t="119789" x="4438650" y="3162300"/>
          <p14:tracePt t="119806" x="4470400" y="3155950"/>
          <p14:tracePt t="119822" x="4514850" y="3155950"/>
          <p14:tracePt t="119838" x="4610100" y="3149600"/>
          <p14:tracePt t="119871" x="4838700" y="3194050"/>
          <p14:tracePt t="119889" x="4902200" y="3232150"/>
          <p14:tracePt t="119906" x="4946650" y="3276600"/>
          <p14:tracePt t="119938" x="5016500" y="3327400"/>
          <p14:tracePt t="119956" x="5048250" y="3340100"/>
          <p14:tracePt t="119975" x="5092700" y="3346450"/>
          <p14:tracePt t="119987" x="5111750" y="3352800"/>
          <p14:tracePt t="120005" x="5156200" y="3359150"/>
          <p14:tracePt t="120022" x="5175250" y="3359150"/>
          <p14:tracePt t="120040" x="5181600" y="3359150"/>
          <p14:tracePt t="120130" x="5181600" y="3352800"/>
          <p14:tracePt t="120143" x="5168900" y="3346450"/>
          <p14:tracePt t="120156" x="5168900" y="3340100"/>
          <p14:tracePt t="120172" x="5168900" y="3327400"/>
          <p14:tracePt t="120189" x="5156200" y="3308350"/>
          <p14:tracePt t="120205" x="5143500" y="3289300"/>
          <p14:tracePt t="120208" x="5118100" y="3270250"/>
          <p14:tracePt t="120222" x="5111750" y="3263900"/>
          <p14:tracePt t="120238" x="5080000" y="3232150"/>
          <p14:tracePt t="120256" x="5048250" y="3206750"/>
          <p14:tracePt t="120272" x="5022850" y="3181350"/>
          <p14:tracePt t="120290" x="5003800" y="3162300"/>
          <p14:tracePt t="120305" x="4978400" y="3143250"/>
          <p14:tracePt t="120338" x="4908550" y="3105150"/>
          <p14:tracePt t="120356" x="4806950" y="3092450"/>
          <p14:tracePt t="120373" x="4705350" y="3086100"/>
          <p14:tracePt t="120389" x="4635500" y="3086100"/>
          <p14:tracePt t="120406" x="4572000" y="3092450"/>
          <p14:tracePt t="120424" x="4533900" y="3092450"/>
          <p14:tracePt t="120426" x="4527550" y="3092450"/>
          <p14:tracePt t="120439" x="4521200" y="3092450"/>
          <p14:tracePt t="120456" x="4514850" y="3092450"/>
          <p14:tracePt t="120475" x="4508500" y="3092450"/>
          <p14:tracePt t="120491" x="4489450" y="3105150"/>
          <p14:tracePt t="120506" x="4464050" y="3117850"/>
          <p14:tracePt t="120523" x="4445000" y="3124200"/>
          <p14:tracePt t="120539" x="4438650" y="3124200"/>
          <p14:tracePt t="120710" x="4445000" y="3124200"/>
          <p14:tracePt t="120726" x="4464050" y="3124200"/>
          <p14:tracePt t="120745" x="4495800" y="3124200"/>
          <p14:tracePt t="120747" x="4502150" y="3124200"/>
          <p14:tracePt t="120788" x="4514850" y="3130550"/>
          <p14:tracePt t="120797" x="4533900" y="3136900"/>
          <p14:tracePt t="120806" x="4546600" y="3143250"/>
          <p14:tracePt t="120823" x="4610100" y="3181350"/>
          <p14:tracePt t="120841" x="4660900" y="3206750"/>
          <p14:tracePt t="120871" x="4819650" y="3257550"/>
          <p14:tracePt t="120889" x="4832350" y="3270250"/>
          <p14:tracePt t="120908" x="4832350" y="3276600"/>
          <p14:tracePt t="120944" x="4832350" y="3282950"/>
          <p14:tracePt t="120959" x="4838700" y="3282950"/>
          <p14:tracePt t="120975" x="4838700" y="3289300"/>
          <p14:tracePt t="121006" x="4889500" y="3308350"/>
          <p14:tracePt t="121024" x="4927600" y="3314700"/>
          <p14:tracePt t="121041" x="4959350" y="3314700"/>
          <p14:tracePt t="121073" x="5003800" y="3308350"/>
          <p14:tracePt t="121091" x="5010150" y="3295650"/>
          <p14:tracePt t="121107" x="5016500" y="3295650"/>
          <p14:tracePt t="121139" x="5016500" y="3289300"/>
          <p14:tracePt t="121177" x="5016500" y="3282950"/>
          <p14:tracePt t="121193" x="5022850" y="3282950"/>
          <p14:tracePt t="121209" x="5022850" y="3270250"/>
          <p14:tracePt t="121224" x="5029200" y="3263900"/>
          <p14:tracePt t="121241" x="5029200" y="3251200"/>
          <p14:tracePt t="121274" x="5029200" y="3232150"/>
          <p14:tracePt t="121332" x="5029200" y="3225800"/>
          <p14:tracePt t="121355" x="5029200" y="3219450"/>
          <p14:tracePt t="121378" x="5029200" y="3213100"/>
          <p14:tracePt t="121426" x="5029200" y="3206750"/>
          <p14:tracePt t="121506" x="5029200" y="3200400"/>
          <p14:tracePt t="121522" x="5035550" y="3194050"/>
          <p14:tracePt t="121685" x="5035550" y="3200400"/>
          <p14:tracePt t="121694" x="5029200" y="3200400"/>
          <p14:tracePt t="121711" x="5022850" y="3206750"/>
          <p14:tracePt t="121722" x="5022850" y="3213100"/>
          <p14:tracePt t="121740" x="5016500" y="3213100"/>
          <p14:tracePt t="121769" x="5010150" y="3213100"/>
          <p14:tracePt t="121780" x="5010150" y="3206750"/>
          <p14:tracePt t="121808" x="4997450" y="3181350"/>
          <p14:tracePt t="121825" x="4991100" y="3155950"/>
          <p14:tracePt t="121843" x="4991100" y="3130550"/>
          <p14:tracePt t="121855" x="4991100" y="3105150"/>
          <p14:tracePt t="121874" x="4991100" y="3098800"/>
          <p14:tracePt t="121892" x="4991100" y="3092450"/>
          <p14:tracePt t="122035" x="4984750" y="3092450"/>
          <p14:tracePt t="122060" x="4978400" y="3092450"/>
          <p14:tracePt t="122077" x="4972050" y="3098800"/>
          <p14:tracePt t="122095" x="4965700" y="3105150"/>
          <p14:tracePt t="122107" x="4959350" y="3105150"/>
          <p14:tracePt t="122124" x="4953000" y="3105150"/>
          <p14:tracePt t="122141" x="4953000" y="3111500"/>
          <p14:tracePt t="122157" x="4940300" y="3111500"/>
          <p14:tracePt t="122173" x="4927600" y="3105150"/>
          <p14:tracePt t="122191" x="4921250" y="3098800"/>
          <p14:tracePt t="122208" x="4908550" y="3098800"/>
          <p14:tracePt t="122225" x="4908550" y="3092450"/>
          <p14:tracePt t="122227" x="4902200" y="3092450"/>
          <p14:tracePt t="122240" x="4902200" y="3086100"/>
          <p14:tracePt t="122257" x="4895850" y="3086100"/>
          <p14:tracePt t="122284" x="4889500" y="3086100"/>
          <p14:tracePt t="122300" x="4883150" y="3086100"/>
          <p14:tracePt t="122309" x="4876800" y="3086100"/>
          <p14:tracePt t="122340" x="4851400" y="3079750"/>
          <p14:tracePt t="122359" x="4845050" y="3079750"/>
          <p14:tracePt t="122380" x="4845050" y="3073400"/>
          <p14:tracePt t="122439" x="4838700" y="3073400"/>
          <p14:tracePt t="122457" x="4832350" y="3073400"/>
          <p14:tracePt t="122476" x="4806950" y="3092450"/>
          <p14:tracePt t="122492" x="4800600" y="3092450"/>
          <p14:tracePt t="122507" x="4781550" y="3092450"/>
          <p14:tracePt t="122526" x="4768850" y="3098800"/>
          <p14:tracePt t="122544" x="4768850" y="3105150"/>
          <p14:tracePt t="122560" x="4762500" y="3117850"/>
          <p14:tracePt t="122574" x="4737100" y="3143250"/>
          <p14:tracePt t="122606" x="4660900" y="3200400"/>
          <p14:tracePt t="122625" x="4622800" y="3225800"/>
          <p14:tracePt t="122640" x="4603750" y="3238500"/>
          <p14:tracePt t="122658" x="4597400" y="3238500"/>
          <p14:tracePt t="122674" x="4591050" y="3225800"/>
          <p14:tracePt t="122693" x="4591050" y="3213100"/>
          <p14:tracePt t="122711" x="4584700" y="3219450"/>
          <p14:tracePt t="122742" x="4476750" y="3238500"/>
          <p14:tracePt t="122758" x="4470400" y="3238500"/>
          <p14:tracePt t="128277" x="4464050" y="3238500"/>
          <p14:tracePt t="128288" x="4457700" y="3238500"/>
          <p14:tracePt t="128294" x="4451350" y="3238500"/>
          <p14:tracePt t="128312" x="4445000" y="3238500"/>
          <p14:tracePt t="128365" x="4438650" y="3232150"/>
          <p14:tracePt t="128374" x="4432300" y="3219450"/>
          <p14:tracePt t="128394" x="4400550" y="3168650"/>
          <p14:tracePt t="128415" x="4394200" y="3162300"/>
          <p14:tracePt t="128446" x="4394200" y="3155950"/>
          <p14:tracePt t="128460" x="4394200" y="3143250"/>
          <p14:tracePt t="128470" x="4394200" y="3130550"/>
          <p14:tracePt t="128482" x="4394200" y="3092450"/>
          <p14:tracePt t="128498" x="4387850" y="3041650"/>
          <p14:tracePt t="128530" x="4387850" y="2990850"/>
          <p14:tracePt t="129098" x="4394200" y="2990850"/>
          <p14:tracePt t="129108" x="4400550" y="2990850"/>
          <p14:tracePt t="129117" x="4406900" y="2997200"/>
          <p14:tracePt t="129132" x="4413250" y="2997200"/>
          <p14:tracePt t="129154" x="4419600" y="2997200"/>
          <p14:tracePt t="129170" x="4425950" y="2997200"/>
          <p14:tracePt t="129183" x="4438650" y="2990850"/>
          <p14:tracePt t="129198" x="4489450" y="2959100"/>
          <p14:tracePt t="129213" x="4559300" y="2933700"/>
          <p14:tracePt t="129230" x="4641850" y="2901950"/>
          <p14:tracePt t="129262" x="4692650" y="2882900"/>
          <p14:tracePt t="129263" x="4718050" y="2876550"/>
          <p14:tracePt t="129280" x="4800600" y="2863850"/>
          <p14:tracePt t="129298" x="4876800" y="2851150"/>
          <p14:tracePt t="129313" x="4965700" y="2832100"/>
          <p14:tracePt t="129330" x="5073650" y="2806700"/>
          <p14:tracePt t="129348" x="5181600" y="2794000"/>
          <p14:tracePt t="129364" x="5314950" y="2774950"/>
          <p14:tracePt t="129381" x="5435600" y="2768600"/>
          <p14:tracePt t="129413" x="5670550" y="2755900"/>
          <p14:tracePt t="129432" x="5791200" y="2749550"/>
          <p14:tracePt t="129434" x="5829300" y="2749550"/>
          <p14:tracePt t="129447" x="5873750" y="2743200"/>
          <p14:tracePt t="129463" x="5943600" y="2730500"/>
          <p14:tracePt t="129468" x="5962650" y="2717800"/>
          <p14:tracePt t="129479" x="5969000" y="2717800"/>
          <p14:tracePt t="129497" x="6000750" y="2698750"/>
          <p14:tracePt t="129514" x="6013450" y="2692400"/>
          <p14:tracePt t="129530" x="6019800" y="2686050"/>
          <p14:tracePt t="129546" x="6026150" y="2686050"/>
          <p14:tracePt t="129619" x="6032500" y="2686050"/>
          <p14:tracePt t="129625" x="6038850" y="2686050"/>
          <p14:tracePt t="129634" x="6045200" y="2686050"/>
          <p14:tracePt t="129663" x="6045200" y="2679700"/>
          <p14:tracePt t="129751" x="6045200" y="2686050"/>
          <p14:tracePt t="129759" x="6045200" y="2692400"/>
          <p14:tracePt t="129829" x="6051550" y="2692400"/>
          <p14:tracePt t="129844" x="6051550" y="2686050"/>
          <p14:tracePt t="129862" x="6051550" y="2679700"/>
          <p14:tracePt t="129879" x="6051550" y="2673350"/>
          <p14:tracePt t="129909" x="6045200" y="2673350"/>
          <p14:tracePt t="129929" x="6032500" y="2673350"/>
          <p14:tracePt t="129946" x="6026150" y="2679700"/>
          <p14:tracePt t="129963" x="6019800" y="2692400"/>
          <p14:tracePt t="130069" x="6026150" y="2692400"/>
          <p14:tracePt t="130077" x="6026150" y="2686050"/>
          <p14:tracePt t="130089" x="6032500" y="2686050"/>
          <p14:tracePt t="130098" x="6032500" y="2679700"/>
          <p14:tracePt t="130130" x="6057900" y="2660650"/>
          <p14:tracePt t="130150" x="6076950" y="2654300"/>
          <p14:tracePt t="130153" x="6083300" y="2647950"/>
          <p14:tracePt t="130163" x="6096000" y="2647950"/>
          <p14:tracePt t="130179" x="6115050" y="2641600"/>
          <p14:tracePt t="130214" x="6159500" y="2641600"/>
          <p14:tracePt t="130233" x="6184900" y="2635250"/>
          <p14:tracePt t="130248" x="6210300" y="2635250"/>
          <p14:tracePt t="130264" x="6223000" y="2635250"/>
          <p14:tracePt t="130280" x="6235700" y="2628900"/>
          <p14:tracePt t="130298" x="6242050" y="2628900"/>
          <p14:tracePt t="130314" x="6242050" y="2622550"/>
          <p14:tracePt t="130317" x="6242050" y="2609850"/>
          <p14:tracePt t="130330" x="6242050" y="2603500"/>
          <p14:tracePt t="130348" x="6235700" y="2578100"/>
          <p14:tracePt t="130364" x="6229350" y="2565400"/>
          <p14:tracePt t="130396" x="6229350" y="2546350"/>
          <p14:tracePt t="130453" x="6223000" y="2546350"/>
          <p14:tracePt t="130465" x="6197600" y="2559050"/>
          <p14:tracePt t="130482" x="6153150" y="2584450"/>
          <p14:tracePt t="130498" x="6134100" y="2597150"/>
          <p14:tracePt t="130514" x="6121400" y="2609850"/>
          <p14:tracePt t="130539" x="6121400" y="2616200"/>
          <p14:tracePt t="130548" x="6127750" y="2616200"/>
          <p14:tracePt t="130564" x="6165850" y="2609850"/>
          <p14:tracePt t="130580" x="6229350" y="2590800"/>
          <p14:tracePt t="130613" x="6362700" y="2533650"/>
          <p14:tracePt t="130632" x="6394450" y="2501900"/>
          <p14:tracePt t="130651" x="6438900" y="2444750"/>
          <p14:tracePt t="130663" x="6438900" y="2432050"/>
          <p14:tracePt t="130680" x="6451600" y="2400300"/>
          <p14:tracePt t="130698" x="6457950" y="2374900"/>
          <p14:tracePt t="130717" x="6457950" y="2368550"/>
          <p14:tracePt t="130731" x="6451600" y="2362200"/>
          <p14:tracePt t="130750" x="6432550" y="2355850"/>
          <p14:tracePt t="130763" x="6400800" y="2343150"/>
          <p14:tracePt t="130781" x="6369050" y="2330450"/>
          <p14:tracePt t="130798" x="6343650" y="2317750"/>
          <p14:tracePt t="130815" x="6324600" y="2311400"/>
          <p14:tracePt t="130833" x="6318250" y="2305050"/>
          <p14:tracePt t="130835" x="6311900" y="2305050"/>
          <p14:tracePt t="130846" x="6305550" y="2305050"/>
          <p14:tracePt t="130864" x="6286500" y="2305050"/>
          <p14:tracePt t="130881" x="6248400" y="2317750"/>
          <p14:tracePt t="130899" x="6210300" y="2330450"/>
          <p14:tracePt t="130915" x="6165850" y="2343150"/>
          <p14:tracePt t="130932" x="6146800" y="2349500"/>
          <p14:tracePt t="130948" x="6140450" y="2355850"/>
          <p14:tracePt t="130966" x="6140450" y="2362200"/>
          <p14:tracePt t="130984" x="6140450" y="2374900"/>
          <p14:tracePt t="131014" x="6184900" y="2438400"/>
          <p14:tracePt t="131031" x="6197600" y="2489200"/>
          <p14:tracePt t="131051" x="6203950" y="2527300"/>
          <p14:tracePt t="131054" x="6203950" y="2559050"/>
          <p14:tracePt t="131065" x="6203950" y="2571750"/>
          <p14:tracePt t="131081" x="6203950" y="2597150"/>
          <p14:tracePt t="131098" x="6203950" y="2609850"/>
          <p14:tracePt t="131115" x="6203950" y="2616200"/>
          <p14:tracePt t="131132" x="6197600" y="2628900"/>
          <p14:tracePt t="131148" x="6184900" y="2647950"/>
          <p14:tracePt t="131151" x="6172200" y="2667000"/>
          <p14:tracePt t="131166" x="6153150" y="2686050"/>
          <p14:tracePt t="131199" x="6115050" y="2724150"/>
          <p14:tracePt t="131269" x="6096000" y="2724150"/>
          <p14:tracePt t="131276" x="6089650" y="2730500"/>
          <p14:tracePt t="131284" x="6064250" y="2736850"/>
          <p14:tracePt t="131298" x="6032500" y="2743200"/>
          <p14:tracePt t="131332" x="5918200" y="2768600"/>
          <p14:tracePt t="131348" x="5905500" y="2768600"/>
          <p14:tracePt t="131386" x="5905500" y="2762250"/>
          <p14:tracePt t="131398" x="5911850" y="2762250"/>
          <p14:tracePt t="131415" x="5937250" y="2743200"/>
          <p14:tracePt t="131432" x="5962650" y="2736850"/>
          <p14:tracePt t="131491" x="5969000" y="2736850"/>
          <p14:tracePt t="131500" x="5969000" y="2743200"/>
          <p14:tracePt t="131519" x="5975350" y="2743200"/>
          <p14:tracePt t="131521" x="5981700" y="2749550"/>
          <p14:tracePt t="131537" x="5988050" y="2749550"/>
          <p14:tracePt t="131549" x="6000750" y="2755900"/>
          <p14:tracePt t="131565" x="6026150" y="2762250"/>
          <p14:tracePt t="131598" x="6102350" y="2774950"/>
          <p14:tracePt t="131603" x="6108700" y="2774950"/>
          <p14:tracePt t="131615" x="6127750" y="2781300"/>
          <p14:tracePt t="131631" x="6140450" y="2787650"/>
          <p14:tracePt t="131649" x="6153150" y="2794000"/>
          <p14:tracePt t="131665" x="6172200" y="2800350"/>
          <p14:tracePt t="131683" x="6191250" y="2800350"/>
          <p14:tracePt t="131698" x="6223000" y="2800350"/>
          <p14:tracePt t="131732" x="6311900" y="2806700"/>
          <p14:tracePt t="131750" x="6350000" y="2806700"/>
          <p14:tracePt t="131764" x="6394450" y="2806700"/>
          <p14:tracePt t="131781" x="6426200" y="2800350"/>
          <p14:tracePt t="131799" x="6445250" y="2794000"/>
          <p14:tracePt t="131820" x="6470650" y="2781300"/>
          <p14:tracePt t="131832" x="6477000" y="2781300"/>
          <p14:tracePt t="131849" x="6496050" y="2768600"/>
          <p14:tracePt t="131884" x="6534150" y="2724150"/>
          <p14:tracePt t="131901" x="6553200" y="2698750"/>
          <p14:tracePt t="131916" x="6559550" y="2686050"/>
          <p14:tracePt t="131932" x="6565900" y="2679700"/>
          <p14:tracePt t="131951" x="6565900" y="2673350"/>
          <p14:tracePt t="131967" x="6565900" y="2667000"/>
          <p14:tracePt t="131985" x="6565900" y="2660650"/>
          <p14:tracePt t="132002" x="6565900" y="2647950"/>
          <p14:tracePt t="132017" x="6565900" y="2641600"/>
          <p14:tracePt t="132031" x="6565900" y="2628900"/>
          <p14:tracePt t="132047" x="6559550" y="2622550"/>
          <p14:tracePt t="132064" x="6553200" y="2609850"/>
          <p14:tracePt t="132080" x="6540500" y="2603500"/>
          <p14:tracePt t="132097" x="6527800" y="2590800"/>
          <p14:tracePt t="132132" x="6477000" y="2571750"/>
          <p14:tracePt t="132150" x="6426200" y="2552700"/>
          <p14:tracePt t="132167" x="6388100" y="2546350"/>
          <p14:tracePt t="132182" x="6350000" y="2540000"/>
          <p14:tracePt t="132215" x="6280150" y="2533650"/>
          <p14:tracePt t="132234" x="6229350" y="2527300"/>
          <p14:tracePt t="132251" x="6210300" y="2520950"/>
          <p14:tracePt t="132255" x="6197600" y="2520950"/>
          <p14:tracePt t="132264" x="6191250" y="2514600"/>
          <p14:tracePt t="132282" x="6184900" y="2514600"/>
          <p14:tracePt t="132299" x="6165850" y="2514600"/>
          <p14:tracePt t="132332" x="6070600" y="2527300"/>
          <p14:tracePt t="132335" x="6032500" y="2533650"/>
          <p14:tracePt t="132349" x="5994400" y="2533650"/>
          <p14:tracePt t="132366" x="5975350" y="2540000"/>
          <p14:tracePt t="132383" x="5969000" y="2540000"/>
          <p14:tracePt t="132399" x="5962650" y="2540000"/>
          <p14:tracePt t="132416" x="5956300" y="2552700"/>
          <p14:tracePt t="132433" x="5949950" y="2571750"/>
          <p14:tracePt t="132466" x="5911850" y="2616200"/>
          <p14:tracePt t="132486" x="5899150" y="2628900"/>
          <p14:tracePt t="132525" x="5899150" y="2635250"/>
          <p14:tracePt t="132549" x="5911850" y="2641600"/>
          <p14:tracePt t="132557" x="5924550" y="2654300"/>
          <p14:tracePt t="132569" x="5930900" y="2660650"/>
          <p14:tracePt t="132581" x="5949950" y="2679700"/>
          <p14:tracePt t="132599" x="5962650" y="2698750"/>
          <p14:tracePt t="132616" x="5975350" y="2717800"/>
          <p14:tracePt t="132632" x="5988050" y="2730500"/>
          <p14:tracePt t="132649" x="6000750" y="2743200"/>
          <p14:tracePt t="132666" x="6013450" y="2749550"/>
          <p14:tracePt t="132683" x="6038850" y="2755900"/>
          <p14:tracePt t="132702" x="6096000" y="2762250"/>
          <p14:tracePt t="132717" x="6140450" y="2768600"/>
          <p14:tracePt t="132732" x="6153150" y="2768600"/>
          <p14:tracePt t="132735" x="6178550" y="2768600"/>
          <p14:tracePt t="132751" x="6229350" y="2768600"/>
          <p14:tracePt t="132768" x="6292850" y="2768600"/>
          <p14:tracePt t="132800" x="6356350" y="2768600"/>
          <p14:tracePt t="132818" x="6375400" y="2768600"/>
          <p14:tracePt t="132834" x="6388100" y="2768600"/>
          <p14:tracePt t="132866" x="6426200" y="2768600"/>
          <p14:tracePt t="132885" x="6445250" y="2768600"/>
          <p14:tracePt t="132887" x="6457950" y="2774950"/>
          <p14:tracePt t="132900" x="6464300" y="2774950"/>
          <p14:tracePt t="132915" x="6477000" y="2774950"/>
          <p14:tracePt t="132933" x="6489700" y="2774950"/>
          <p14:tracePt t="132973" x="6496050" y="2774950"/>
          <p14:tracePt t="132990" x="6502400" y="2774950"/>
          <p14:tracePt t="132999" x="6508750" y="2774950"/>
          <p14:tracePt t="133007" x="6515100" y="2774950"/>
          <p14:tracePt t="133016" x="6521450" y="2774950"/>
          <p14:tracePt t="133032" x="6540500" y="2774950"/>
          <p14:tracePt t="133051" x="6553200" y="2774950"/>
          <p14:tracePt t="133055" x="6559550" y="2774950"/>
          <p14:tracePt t="133069" x="6572250" y="2774950"/>
          <p14:tracePt t="133085" x="6578600" y="2768600"/>
          <p14:tracePt t="133102" x="6584950" y="2762250"/>
          <p14:tracePt t="133121" x="6591300" y="2755900"/>
          <p14:tracePt t="133124" x="6591300" y="2749550"/>
          <p14:tracePt t="133134" x="6597650" y="2743200"/>
          <p14:tracePt t="133150" x="6597650" y="2736850"/>
          <p14:tracePt t="133166" x="6597650" y="2730500"/>
          <p14:tracePt t="133183" x="6591300" y="2717800"/>
          <p14:tracePt t="133199" x="6584950" y="2705100"/>
          <p14:tracePt t="133217" x="6584950" y="2698750"/>
          <p14:tracePt t="133234" x="6578600" y="2692400"/>
          <p14:tracePt t="133248" x="6572250" y="2686050"/>
          <p14:tracePt t="133268" x="6565900" y="2673350"/>
          <p14:tracePt t="133272" x="6559550" y="2667000"/>
          <p14:tracePt t="133282" x="6553200" y="2660650"/>
          <p14:tracePt t="133299" x="6540500" y="2647950"/>
          <p14:tracePt t="133317" x="6527800" y="2635250"/>
          <p14:tracePt t="133335" x="6502400" y="2622550"/>
          <p14:tracePt t="133352" x="6496050" y="2616200"/>
          <p14:tracePt t="133368" x="6477000" y="2616200"/>
          <p14:tracePt t="133382" x="6464300" y="2609850"/>
          <p14:tracePt t="133398" x="6451600" y="2609850"/>
          <p14:tracePt t="133416" x="6438900" y="2603500"/>
          <p14:tracePt t="133434" x="6419850" y="2603500"/>
          <p14:tracePt t="133450" x="6407150" y="2597150"/>
          <p14:tracePt t="133466" x="6388100" y="2597150"/>
          <p14:tracePt t="133484" x="6362700" y="2597150"/>
          <p14:tracePt t="133500" x="6356350" y="2590800"/>
          <p14:tracePt t="133517" x="6337300" y="2590800"/>
          <p14:tracePt t="133533" x="6318250" y="2584450"/>
          <p14:tracePt t="133552" x="6286500" y="2578100"/>
          <p14:tracePt t="133567" x="6254750" y="2578100"/>
          <p14:tracePt t="133602" x="6184900" y="2571750"/>
          <p14:tracePt t="133620" x="6134100" y="2571750"/>
          <p14:tracePt t="133636" x="6083300" y="2565400"/>
          <p14:tracePt t="133667" x="6019800" y="2559050"/>
          <p14:tracePt t="133687" x="6000750" y="2552700"/>
          <p14:tracePt t="133688" x="5981700" y="2552700"/>
          <p14:tracePt t="133701" x="5969000" y="2559050"/>
          <p14:tracePt t="133717" x="5924550" y="2578100"/>
          <p14:tracePt t="133734" x="5880100" y="2603500"/>
          <p14:tracePt t="133751" x="5848350" y="2628900"/>
          <p14:tracePt t="133753" x="5842000" y="2635250"/>
          <p14:tracePt t="133771" x="5822950" y="2660650"/>
          <p14:tracePt t="133786" x="5829300" y="2679700"/>
          <p14:tracePt t="133800" x="5835650" y="2679700"/>
          <p14:tracePt t="133803" x="5842000" y="2679700"/>
          <p14:tracePt t="133817" x="5854700" y="2686050"/>
          <p14:tracePt t="133836" x="5892800" y="2711450"/>
          <p14:tracePt t="133852" x="5918200" y="2749550"/>
          <p14:tracePt t="133867" x="5937250" y="2794000"/>
          <p14:tracePt t="133885" x="5949950" y="2832100"/>
          <p14:tracePt t="133901" x="5956300" y="2857500"/>
          <p14:tracePt t="133934" x="5988050" y="2870200"/>
          <p14:tracePt t="133953" x="6064250" y="2870200"/>
          <p14:tracePt t="133967" x="6089650" y="2870200"/>
          <p14:tracePt t="133984" x="6172200" y="2863850"/>
          <p14:tracePt t="134000" x="6223000" y="2851150"/>
          <p14:tracePt t="134017" x="6254750" y="2851150"/>
          <p14:tracePt t="134035" x="6184900" y="2844800"/>
          <p14:tracePt t="134050" x="6165850" y="2838450"/>
          <p14:tracePt t="144053" x="6159500" y="2838450"/>
          <p14:tracePt t="144064" x="6140450" y="2806700"/>
          <p14:tracePt t="144078" x="6121400" y="2787650"/>
          <p14:tracePt t="144093" x="6070600" y="2749550"/>
          <p14:tracePt t="144109" x="6019800" y="2724150"/>
          <p14:tracePt t="144127" x="5969000" y="2705100"/>
          <p14:tracePt t="144131" x="5962650" y="2705100"/>
          <p14:tracePt t="144144" x="5956300" y="2705100"/>
          <p14:tracePt t="144243" x="5956300" y="2698750"/>
          <p14:tracePt t="144363" x="5962650" y="2698750"/>
          <p14:tracePt t="144373" x="5975350" y="2698750"/>
          <p14:tracePt t="144379" x="5981700" y="2698750"/>
          <p14:tracePt t="144393" x="5994400" y="2705100"/>
          <p14:tracePt t="144411" x="6038850" y="2717800"/>
          <p14:tracePt t="144428" x="6102350" y="2736850"/>
          <p14:tracePt t="144444" x="6121400" y="2736850"/>
          <p14:tracePt t="144460" x="6140450" y="2736850"/>
          <p14:tracePt t="144476" x="6159500" y="2736850"/>
          <p14:tracePt t="144492" x="6178550" y="2724150"/>
          <p14:tracePt t="144510" x="6197600" y="2711450"/>
          <p14:tracePt t="144526" x="6210300" y="2705100"/>
          <p14:tracePt t="144544" x="6235700" y="2698750"/>
          <p14:tracePt t="144560" x="6267450" y="2686050"/>
          <p14:tracePt t="144578" x="6280150" y="2679700"/>
          <p14:tracePt t="144594" x="6299200" y="2667000"/>
          <p14:tracePt t="144611" x="6305550" y="2654300"/>
          <p14:tracePt t="144625" x="6318250" y="2635250"/>
          <p14:tracePt t="144642" x="6324600" y="2622550"/>
          <p14:tracePt t="144660" x="6324600" y="2584450"/>
          <p14:tracePt t="144675" x="6311900" y="2565400"/>
          <p14:tracePt t="144693" x="6299200" y="2552700"/>
          <p14:tracePt t="144710" x="6280150" y="2540000"/>
          <p14:tracePt t="144726" x="6254750" y="2533650"/>
          <p14:tracePt t="144742" x="6229350" y="2527300"/>
          <p14:tracePt t="144759" x="6203950" y="2527300"/>
          <p14:tracePt t="144775" x="6127750" y="2533650"/>
          <p14:tracePt t="144793" x="6064250" y="2533650"/>
          <p14:tracePt t="144812" x="5988050" y="2540000"/>
          <p14:tracePt t="144829" x="5943600" y="2540000"/>
          <p14:tracePt t="144844" x="5911850" y="2540000"/>
          <p14:tracePt t="144860" x="5892800" y="2540000"/>
          <p14:tracePt t="144863" x="5886450" y="2540000"/>
          <p14:tracePt t="144878" x="5873750" y="2552700"/>
          <p14:tracePt t="144893" x="5873750" y="2559050"/>
          <p14:tracePt t="144927" x="5892800" y="2609850"/>
          <p14:tracePt t="144942" x="5905500" y="2628900"/>
          <p14:tracePt t="144961" x="5930900" y="2654300"/>
          <p14:tracePt t="144977" x="5981700" y="2692400"/>
          <p14:tracePt t="145010" x="6121400" y="2749550"/>
          <p14:tracePt t="145027" x="6197600" y="2762250"/>
          <p14:tracePt t="145042" x="6261100" y="2762250"/>
          <p14:tracePt t="145060" x="6318250" y="2755900"/>
          <p14:tracePt t="145076" x="6343650" y="2743200"/>
          <p14:tracePt t="145081" x="6343650" y="2736850"/>
          <p14:tracePt t="145093" x="6350000" y="2730500"/>
          <p14:tracePt t="145110" x="6356350" y="2717800"/>
          <p14:tracePt t="145113" x="6356350" y="2711450"/>
          <p14:tracePt t="145144" x="6356350" y="2698750"/>
          <p14:tracePt t="145161" x="6356350" y="2692400"/>
          <p14:tracePt t="145178" x="6356350" y="2686050"/>
          <p14:tracePt t="145212" x="6356350" y="2679700"/>
          <p14:tracePt t="145229" x="6356350" y="2673350"/>
          <p14:tracePt t="145245" x="6356350" y="2667000"/>
          <p14:tracePt t="145283" x="6356350" y="2660650"/>
          <p14:tracePt t="145307" x="6356350" y="2654300"/>
          <p14:tracePt t="145332" x="6356350" y="2647950"/>
          <p14:tracePt t="145339" x="6356350" y="2641600"/>
          <p14:tracePt t="145348" x="6356350" y="2635250"/>
          <p14:tracePt t="145363" x="6356350" y="2628900"/>
          <p14:tracePt t="145498" x="6350000" y="2628900"/>
          <p14:tracePt t="145514" x="6350000" y="2635250"/>
          <p14:tracePt t="145518" x="6343650" y="2635250"/>
          <p14:tracePt t="145535" x="6337300" y="2641600"/>
          <p14:tracePt t="145560" x="6330950" y="2641600"/>
          <p14:tracePt t="145571" x="6330950" y="2647950"/>
          <p14:tracePt t="145908" x="6324600" y="2647950"/>
          <p14:tracePt t="145931" x="6318250" y="2647950"/>
          <p14:tracePt t="146004" x="6318250" y="2654300"/>
          <p14:tracePt t="146014" x="6311900" y="2654300"/>
          <p14:tracePt t="146439" x="6305550" y="2654300"/>
          <p14:tracePt t="146463" x="6273800" y="2654300"/>
          <p14:tracePt t="146480" x="6254750" y="2654300"/>
          <p14:tracePt t="146495" x="6242050" y="2654300"/>
          <p14:tracePt t="146528" x="6197600" y="2654300"/>
          <p14:tracePt t="146549" x="6146800" y="2673350"/>
          <p14:tracePt t="146551" x="6096000" y="2686050"/>
          <p14:tracePt t="146560" x="6057900" y="2692400"/>
          <p14:tracePt t="146581" x="5842000" y="2711450"/>
          <p14:tracePt t="146595" x="5765800" y="2711450"/>
          <p14:tracePt t="146610" x="5645150" y="2711450"/>
          <p14:tracePt t="146628" x="5530850" y="2711450"/>
          <p14:tracePt t="146647" x="5416550" y="2705100"/>
          <p14:tracePt t="146662" x="5264150" y="2717800"/>
          <p14:tracePt t="146678" x="4978400" y="2724150"/>
          <p14:tracePt t="146697" x="4635500" y="2724150"/>
          <p14:tracePt t="146712" x="4241800" y="2692400"/>
          <p14:tracePt t="146728" x="3924300" y="2647950"/>
          <p14:tracePt t="146745" x="3663950" y="2609850"/>
          <p14:tracePt t="146761" x="3530600" y="2578100"/>
          <p14:tracePt t="146777" x="3486150" y="2565400"/>
          <p14:tracePt t="146821" x="3492500" y="2565400"/>
          <p14:tracePt t="146830" x="3498850" y="2571750"/>
          <p14:tracePt t="146846" x="3543300" y="2590800"/>
          <p14:tracePt t="146862" x="3613150" y="2609850"/>
          <p14:tracePt t="146879" x="3708400" y="2628900"/>
          <p14:tracePt t="146896" x="3803650" y="2641600"/>
          <p14:tracePt t="146927" x="3968750" y="2654300"/>
          <p14:tracePt t="146945" x="4083050" y="2654300"/>
          <p14:tracePt t="146965" x="4356100" y="2667000"/>
          <p14:tracePt t="146978" x="4476750" y="2679700"/>
          <p14:tracePt t="146995" x="4724400" y="2698750"/>
          <p14:tracePt t="147010" x="5003800" y="2724150"/>
          <p14:tracePt t="147028" x="5257800" y="2749550"/>
          <p14:tracePt t="147046" x="5543550" y="2774950"/>
          <p14:tracePt t="147062" x="5695950" y="2794000"/>
          <p14:tracePt t="147079" x="5822950" y="2819400"/>
          <p14:tracePt t="147095" x="5930900" y="2838450"/>
          <p14:tracePt t="147111" x="6026150" y="2870200"/>
          <p14:tracePt t="147128" x="6089650" y="2889250"/>
          <p14:tracePt t="147145" x="6108700" y="2895600"/>
          <p14:tracePt t="147163" x="6108700" y="2901950"/>
          <p14:tracePt t="147178" x="6108700" y="2908300"/>
          <p14:tracePt t="147286" x="6108700" y="2914650"/>
          <p14:tracePt t="147325" x="6115050" y="2914650"/>
          <p14:tracePt t="147341" x="6115050" y="2921000"/>
          <p14:tracePt t="147352" x="6121400" y="2921000"/>
          <p14:tracePt t="147361" x="6134100" y="2921000"/>
          <p14:tracePt t="147378" x="6159500" y="2927350"/>
          <p14:tracePt t="147413" x="6235700" y="2927350"/>
          <p14:tracePt t="147428" x="6267450" y="2927350"/>
          <p14:tracePt t="147445" x="6292850" y="2927350"/>
          <p14:tracePt t="147462" x="6324600" y="2921000"/>
          <p14:tracePt t="147479" x="6356350" y="2921000"/>
          <p14:tracePt t="147496" x="6388100" y="2921000"/>
          <p14:tracePt t="147511" x="6426200" y="2921000"/>
          <p14:tracePt t="147529" x="6477000" y="2921000"/>
          <p14:tracePt t="147545" x="6527800" y="2921000"/>
          <p14:tracePt t="147562" x="6553200" y="2914650"/>
          <p14:tracePt t="147578" x="6584950" y="2901950"/>
          <p14:tracePt t="147594" x="6604000" y="2882900"/>
          <p14:tracePt t="147611" x="6604000" y="2863850"/>
          <p14:tracePt t="147628" x="6604000" y="2857500"/>
          <p14:tracePt t="147699" x="6604000" y="2851150"/>
          <p14:tracePt t="147717" x="6597650" y="2844800"/>
          <p14:tracePt t="147733" x="6578600" y="2838450"/>
          <p14:tracePt t="147747" x="6540500" y="2813050"/>
          <p14:tracePt t="147766" x="6515100" y="2794000"/>
          <p14:tracePt t="147778" x="6483350" y="2781300"/>
          <p14:tracePt t="147796" x="6445250" y="2774950"/>
          <p14:tracePt t="147812" x="6426200" y="2774950"/>
          <p14:tracePt t="147831" x="6413500" y="2774950"/>
          <p14:tracePt t="147845" x="6407150" y="2774950"/>
          <p14:tracePt t="147878" x="6381750" y="2794000"/>
          <p14:tracePt t="147897" x="6330950" y="2825750"/>
          <p14:tracePt t="147912" x="6248400" y="2851150"/>
          <p14:tracePt t="147928" x="6172200" y="2870200"/>
          <p14:tracePt t="147945" x="6108700" y="2876550"/>
          <p14:tracePt t="147962" x="6089650" y="2876550"/>
          <p14:tracePt t="148002" x="6089650" y="2882900"/>
          <p14:tracePt t="148014" x="6083300" y="2882900"/>
          <p14:tracePt t="148017" x="6076950" y="2889250"/>
          <p14:tracePt t="148029" x="6070600" y="2901950"/>
          <p14:tracePt t="148045" x="6026150" y="2921000"/>
          <p14:tracePt t="148051" x="5994400" y="2933700"/>
          <p14:tracePt t="148064" x="5956300" y="2940050"/>
          <p14:tracePt t="148079" x="5937250" y="2946400"/>
          <p14:tracePt t="148095" x="5918200" y="2952750"/>
          <p14:tracePt t="148147" x="5930900" y="2952750"/>
          <p14:tracePt t="148155" x="5943600" y="2952750"/>
          <p14:tracePt t="148161" x="5956300" y="2959100"/>
          <p14:tracePt t="148180" x="6026150" y="2971800"/>
          <p14:tracePt t="148193" x="6064250" y="2990850"/>
          <p14:tracePt t="148213" x="6102350" y="3009900"/>
          <p14:tracePt t="148230" x="6127750" y="3022600"/>
          <p14:tracePt t="148247" x="6146800" y="3035300"/>
          <p14:tracePt t="148279" x="6178550" y="3041650"/>
          <p14:tracePt t="148296" x="6197600" y="3041650"/>
          <p14:tracePt t="148316" x="6254750" y="3035300"/>
          <p14:tracePt t="148330" x="6299200" y="3028950"/>
          <p14:tracePt t="148346" x="6318250" y="3028950"/>
          <p14:tracePt t="148363" x="6362700" y="3022600"/>
          <p14:tracePt t="148366" x="6388100" y="3022600"/>
          <p14:tracePt t="148380" x="6413500" y="3016250"/>
          <p14:tracePt t="148398" x="6432550" y="3016250"/>
          <p14:tracePt t="148412" x="6445250" y="3009900"/>
          <p14:tracePt t="148429" x="6457950" y="3009900"/>
          <p14:tracePt t="148462" x="6489700" y="2990850"/>
          <p14:tracePt t="148479" x="6515100" y="2978150"/>
          <p14:tracePt t="148498" x="6540500" y="2965450"/>
          <p14:tracePt t="148501" x="6546850" y="2959100"/>
          <p14:tracePt t="148511" x="6553200" y="2952750"/>
          <p14:tracePt t="148529" x="6565900" y="2940050"/>
          <p14:tracePt t="148546" x="6572250" y="2933700"/>
          <p14:tracePt t="148566" x="6578600" y="2921000"/>
          <p14:tracePt t="148580" x="6578600" y="2914650"/>
          <p14:tracePt t="148613" x="6565900" y="2889250"/>
          <p14:tracePt t="148631" x="6534150" y="2870200"/>
          <p14:tracePt t="148648" x="6508750" y="2857500"/>
          <p14:tracePt t="148680" x="6445250" y="2825750"/>
          <p14:tracePt t="148697" x="6419850" y="2813050"/>
          <p14:tracePt t="148715" x="6394450" y="2794000"/>
          <p14:tracePt t="148719" x="6375400" y="2781300"/>
          <p14:tracePt t="148729" x="6369050" y="2774950"/>
          <p14:tracePt t="148745" x="6350000" y="2768600"/>
          <p14:tracePt t="148762" x="6311900" y="2768600"/>
          <p14:tracePt t="148781" x="6273800" y="2768600"/>
          <p14:tracePt t="148796" x="6242050" y="2768600"/>
          <p14:tracePt t="148812" x="6197600" y="2768600"/>
          <p14:tracePt t="148830" x="6165850" y="2774950"/>
          <p14:tracePt t="148847" x="6140450" y="2774950"/>
          <p14:tracePt t="148865" x="6121400" y="2774950"/>
          <p14:tracePt t="148879" x="6108700" y="2774950"/>
          <p14:tracePt t="148897" x="6102350" y="2774950"/>
          <p14:tracePt t="148930" x="6083300" y="2787650"/>
          <p14:tracePt t="148947" x="6070600" y="2794000"/>
          <p14:tracePt t="148962" x="6064250" y="2806700"/>
          <p14:tracePt t="148980" x="6057900" y="2813050"/>
          <p14:tracePt t="149012" x="6051550" y="2819400"/>
          <p14:tracePt t="149033" x="6045200" y="2819400"/>
          <p14:tracePt t="149049" x="6045200" y="2832100"/>
          <p14:tracePt t="149064" x="6038850" y="2851150"/>
          <p14:tracePt t="149081" x="6038850" y="2870200"/>
          <p14:tracePt t="149096" x="6038850" y="2889250"/>
          <p14:tracePt t="149114" x="6045200" y="2901950"/>
          <p14:tracePt t="149120" x="6051550" y="2908300"/>
          <p14:tracePt t="149129" x="6051550" y="2914650"/>
          <p14:tracePt t="149146" x="6064250" y="2927350"/>
          <p14:tracePt t="149163" x="6076950" y="2933700"/>
          <p14:tracePt t="149181" x="6089650" y="2940050"/>
          <p14:tracePt t="149196" x="6102350" y="2946400"/>
          <p14:tracePt t="149213" x="6121400" y="2946400"/>
          <p14:tracePt t="149230" x="6140450" y="2946400"/>
          <p14:tracePt t="149263" x="6146800" y="2946400"/>
          <p14:tracePt t="149299" x="6153150" y="2952750"/>
          <p14:tracePt t="149322" x="6159500" y="2959100"/>
          <p14:tracePt t="149347" x="6165850" y="2959100"/>
          <p14:tracePt t="149364" x="6172200" y="2965450"/>
          <p14:tracePt t="149395" x="6178550" y="2965450"/>
          <p14:tracePt t="149407" x="6184900" y="2965450"/>
          <p14:tracePt t="149423" x="6191250" y="2965450"/>
          <p14:tracePt t="149431" x="6197600" y="2965450"/>
          <p14:tracePt t="149449" x="6210300" y="2965450"/>
          <p14:tracePt t="149463" x="6216650" y="2965450"/>
          <p14:tracePt t="149480" x="6223000" y="2965450"/>
          <p14:tracePt t="149618" x="6229350" y="2965450"/>
          <p14:tracePt t="149642" x="6235700" y="2965450"/>
          <p14:tracePt t="149664" x="6242050" y="2965450"/>
          <p14:tracePt t="149682" x="6248400" y="2965450"/>
          <p14:tracePt t="149698" x="6254750" y="2965450"/>
          <p14:tracePt t="149731" x="6267450" y="2965450"/>
          <p14:tracePt t="149749" x="6280150" y="2965450"/>
          <p14:tracePt t="149765" x="6286500" y="2965450"/>
          <p14:tracePt t="149782" x="6299200" y="2959100"/>
          <p14:tracePt t="149813" x="6305550" y="2959100"/>
          <p14:tracePt t="150046" x="6305550" y="2965450"/>
          <p14:tracePt t="150421" x="6311900" y="2965450"/>
          <p14:tracePt t="150437" x="6318250" y="2965450"/>
          <p14:tracePt t="150459" x="6324600" y="2965450"/>
          <p14:tracePt t="150490" x="6330950" y="2965450"/>
          <p14:tracePt t="150519" x="6337300" y="2965450"/>
          <p14:tracePt t="150542" x="6343650" y="2965450"/>
          <p14:tracePt t="150551" x="6343650" y="2971800"/>
          <p14:tracePt t="150567" x="6356350" y="2971800"/>
          <p14:tracePt t="150585" x="6369050" y="2978150"/>
          <p14:tracePt t="150587" x="6369050" y="2984500"/>
          <p14:tracePt t="150597" x="6375400" y="2984500"/>
          <p14:tracePt t="150614" x="6381750" y="2997200"/>
          <p14:tracePt t="150631" x="6394450" y="3003550"/>
          <p14:tracePt t="150647" x="6400800" y="3016250"/>
          <p14:tracePt t="150682" x="6400800" y="3035300"/>
          <p14:tracePt t="150700" x="6394450" y="3048000"/>
          <p14:tracePt t="150715" x="6388100" y="3048000"/>
          <p14:tracePt t="150731" x="6381750" y="3060700"/>
          <p14:tracePt t="150748" x="6375400" y="3067050"/>
          <p14:tracePt t="150764" x="6375400" y="3073400"/>
          <p14:tracePt t="150797" x="6343650" y="3111500"/>
          <p14:tracePt t="150815" x="6305550" y="3136900"/>
          <p14:tracePt t="150833" x="6267450" y="3162300"/>
          <p14:tracePt t="150865" x="6203950" y="3187700"/>
          <p14:tracePt t="150883" x="6197600" y="3187700"/>
          <p14:tracePt t="150886" x="6191250" y="3187700"/>
          <p14:tracePt t="150898" x="6172200" y="3194050"/>
          <p14:tracePt t="150914" x="6083300" y="3219450"/>
          <p14:tracePt t="150931" x="5930900" y="3270250"/>
          <p14:tracePt t="150950" x="5537200" y="3365500"/>
          <p14:tracePt t="150965" x="5403850" y="3397250"/>
          <p14:tracePt t="150982" x="4959350" y="3511550"/>
          <p14:tracePt t="150999" x="4737100" y="3575050"/>
          <p14:tracePt t="151015" x="4584700" y="3632200"/>
          <p14:tracePt t="151032" x="4540250" y="3651250"/>
          <p14:tracePt t="151048" x="4521200" y="3676650"/>
          <p14:tracePt t="151082" x="4171950" y="3727450"/>
          <p14:tracePt t="151099" x="3727450" y="3784600"/>
          <p14:tracePt t="151117" x="3194050" y="3797300"/>
          <p14:tracePt t="151120" x="2978150" y="3765550"/>
          <p14:tracePt t="151132" x="2787650" y="3727450"/>
          <p14:tracePt t="151147" x="2571750" y="3695700"/>
          <p14:tracePt t="151164" x="2514600" y="3676650"/>
          <p14:tracePt t="151198" x="2635250" y="3676650"/>
          <p14:tracePt t="151217" x="2781300" y="3733800"/>
          <p14:tracePt t="151232" x="2813050" y="3752850"/>
          <p14:tracePt t="151265" x="2813050" y="3759200"/>
          <p14:tracePt t="151281" x="2813050" y="3752850"/>
          <p14:tracePt t="151297" x="2825750" y="3740150"/>
          <p14:tracePt t="151315" x="2889250" y="3721100"/>
          <p14:tracePt t="151331" x="3016250" y="3702050"/>
          <p14:tracePt t="151348" x="3213100" y="3695700"/>
          <p14:tracePt t="151352" x="3346450" y="3695700"/>
          <p14:tracePt t="151365" x="3492500" y="3695700"/>
          <p14:tracePt t="151381" x="3771900" y="3714750"/>
          <p14:tracePt t="151399" x="4089400" y="3740150"/>
          <p14:tracePt t="151415" x="4368800" y="3759200"/>
          <p14:tracePt t="151432" x="4667250" y="3778250"/>
          <p14:tracePt t="151448" x="4959350" y="3784600"/>
          <p14:tracePt t="151450" x="5067300" y="3784600"/>
          <p14:tracePt t="151464" x="5194300" y="3778250"/>
          <p14:tracePt t="151481" x="5461000" y="3727450"/>
          <p14:tracePt t="151497" x="5549900" y="3689350"/>
          <p14:tracePt t="151514" x="5588000" y="3651250"/>
          <p14:tracePt t="151531" x="5613400" y="3638550"/>
          <p14:tracePt t="151547" x="5619750" y="3625850"/>
          <p14:tracePt t="151567" x="5619750" y="3619500"/>
          <p14:tracePt t="151599" x="5632450" y="3613150"/>
          <p14:tracePt t="151616" x="5638800" y="3606800"/>
          <p14:tracePt t="151633" x="5651500" y="3606800"/>
          <p14:tracePt t="151666" x="5683250" y="3606800"/>
          <p14:tracePt t="151683" x="5715000" y="3606800"/>
          <p14:tracePt t="151699" x="5753100" y="3606800"/>
          <p14:tracePt t="151732" x="5861050" y="3594100"/>
          <p14:tracePt t="151749" x="5905500" y="3581400"/>
          <p14:tracePt t="151767" x="5962650" y="3575050"/>
          <p14:tracePt t="151782" x="5981700" y="3568700"/>
          <p14:tracePt t="151799" x="6026150" y="3568700"/>
          <p14:tracePt t="151815" x="6083300" y="3562350"/>
          <p14:tracePt t="151833" x="6108700" y="3556000"/>
          <p14:tracePt t="151849" x="6140450" y="3556000"/>
          <p14:tracePt t="151865" x="6165850" y="3549650"/>
          <p14:tracePt t="151883" x="6210300" y="3543300"/>
          <p14:tracePt t="151900" x="6248400" y="3536950"/>
          <p14:tracePt t="151917" x="6305550" y="3524250"/>
          <p14:tracePt t="151920" x="6324600" y="3517900"/>
          <p14:tracePt t="151932" x="6356350" y="3511550"/>
          <p14:tracePt t="151948" x="6419850" y="3460750"/>
          <p14:tracePt t="151966" x="6464300" y="3397250"/>
          <p14:tracePt t="151969" x="6483350" y="3359150"/>
          <p14:tracePt t="151999" x="6508750" y="3302000"/>
          <p14:tracePt t="152016" x="6515100" y="3289300"/>
          <p14:tracePt t="152019" x="6515100" y="3276600"/>
          <p14:tracePt t="152032" x="6515100" y="3270250"/>
          <p14:tracePt t="152067" x="6515100" y="3263900"/>
          <p14:tracePt t="152087" x="6508750" y="3257550"/>
          <p14:tracePt t="152089" x="6502400" y="3257550"/>
          <p14:tracePt t="152098" x="6496050" y="3257550"/>
          <p14:tracePt t="152133" x="6438900" y="3232150"/>
          <p14:tracePt t="152153" x="6400800" y="3219450"/>
          <p14:tracePt t="152155" x="6388100" y="3213100"/>
          <p14:tracePt t="152166" x="6375400" y="3206750"/>
          <p14:tracePt t="152182" x="6350000" y="3187700"/>
          <p14:tracePt t="152215" x="6324600" y="3175000"/>
          <p14:tracePt t="152241" x="6318250" y="3175000"/>
          <p14:tracePt t="152251" x="6311900" y="3175000"/>
          <p14:tracePt t="152267" x="6267450" y="3181350"/>
          <p14:tracePt t="152283" x="6153150" y="3200400"/>
          <p14:tracePt t="152298" x="6045200" y="3206750"/>
          <p14:tracePt t="152316" x="5949950" y="3213100"/>
          <p14:tracePt t="152332" x="5892800" y="3213100"/>
          <p14:tracePt t="152351" x="5873750" y="3213100"/>
          <p14:tracePt t="152390" x="5886450" y="3225800"/>
          <p14:tracePt t="152399" x="5892800" y="3225800"/>
          <p14:tracePt t="152415" x="5918200" y="3251200"/>
          <p14:tracePt t="152433" x="5924550" y="3282950"/>
          <p14:tracePt t="152465" x="5899150" y="3340100"/>
          <p14:tracePt t="152484" x="5880100" y="3352800"/>
          <p14:tracePt t="152520" x="5880100" y="3359150"/>
          <p14:tracePt t="152536" x="5899150" y="3365500"/>
          <p14:tracePt t="152552" x="5930900" y="3378200"/>
          <p14:tracePt t="152570" x="5994400" y="3384550"/>
          <p14:tracePt t="152583" x="6013450" y="3397250"/>
          <p14:tracePt t="152599" x="6013450" y="3403600"/>
          <p14:tracePt t="152618" x="6000750" y="3403600"/>
          <p14:tracePt t="155800" x="6013450" y="3397250"/>
          <p14:tracePt t="155810" x="6032500" y="3390900"/>
          <p14:tracePt t="155821" x="6153150" y="3333750"/>
          <p14:tracePt t="155836" x="6235700" y="3302000"/>
          <p14:tracePt t="155852" x="6445250" y="3219450"/>
          <p14:tracePt t="155871" x="6673850" y="3117850"/>
          <p14:tracePt t="155885" x="6731000" y="3092450"/>
          <p14:tracePt t="155903" x="6883400" y="3022600"/>
          <p14:tracePt t="155934" x="7150100" y="2889250"/>
          <p14:tracePt t="155953" x="7289800" y="2825750"/>
          <p14:tracePt t="155970" x="7435850" y="2762250"/>
          <p14:tracePt t="156002" x="7696200" y="2628900"/>
          <p14:tracePt t="156022" x="7810500" y="2533650"/>
          <p14:tracePt t="156036" x="7835900" y="2508250"/>
          <p14:tracePt t="156052" x="7880350" y="2444750"/>
          <p14:tracePt t="156056" x="7905750" y="2406650"/>
          <p14:tracePt t="156069" x="7931150" y="2374900"/>
          <p14:tracePt t="156086" x="7981950" y="2273300"/>
          <p14:tracePt t="156102" x="8001000" y="2235200"/>
          <p14:tracePt t="156136" x="8039100" y="2146300"/>
          <p14:tracePt t="156153" x="8045450" y="2120900"/>
          <p14:tracePt t="156168" x="8051800" y="2108200"/>
          <p14:tracePt t="156186" x="8064500" y="2108200"/>
          <p14:tracePt t="156219" x="8115300" y="2165350"/>
          <p14:tracePt t="156236" x="8128000" y="2178050"/>
          <p14:tracePt t="156253" x="8140700" y="2190750"/>
          <p14:tracePt t="156275" x="8147050" y="2190750"/>
          <p14:tracePt t="156288" x="8166100" y="2190750"/>
          <p14:tracePt t="156302" x="8197850" y="2190750"/>
          <p14:tracePt t="156335" x="8369300" y="2184400"/>
          <p14:tracePt t="156352" x="8445500" y="2190750"/>
          <p14:tracePt t="156369" x="8483600" y="2209800"/>
          <p14:tracePt t="156402" x="8489950" y="2216150"/>
          <p14:tracePt t="156454" x="8489950" y="2222500"/>
          <p14:tracePt t="156471" x="8489950" y="2235200"/>
          <p14:tracePt t="156486" x="8496300" y="2286000"/>
          <p14:tracePt t="156503" x="8496300" y="2349500"/>
          <p14:tracePt t="156535" x="8464550" y="2400300"/>
          <p14:tracePt t="156553" x="8458200" y="2406650"/>
          <p14:tracePt t="156621" x="8458200" y="2400300"/>
          <p14:tracePt t="156641" x="8458200" y="2393950"/>
          <p14:tracePt t="156654" x="8458200" y="2387600"/>
          <p14:tracePt t="156659" x="8458200" y="2381250"/>
          <p14:tracePt t="156668" x="8451850" y="2381250"/>
          <p14:tracePt t="156686" x="8445500" y="2368550"/>
          <p14:tracePt t="156704" x="8432800" y="2355850"/>
          <p14:tracePt t="156736" x="8426450" y="2324100"/>
          <p14:tracePt t="156755" x="8426450" y="2305050"/>
          <p14:tracePt t="156755" x="8426450" y="2298700"/>
          <p14:tracePt t="156815" x="8420100" y="2298700"/>
          <p14:tracePt t="156822" x="8407400" y="2298700"/>
          <p14:tracePt t="156838" x="8375650" y="2298700"/>
          <p14:tracePt t="156870" x="8305800" y="2298700"/>
          <p14:tracePt t="156888" x="8293100" y="2298700"/>
          <p14:tracePt t="156903" x="8293100" y="2305050"/>
          <p14:tracePt t="156919" x="8286750" y="2305050"/>
          <p14:tracePt t="156958" x="8280400" y="2305050"/>
          <p14:tracePt t="156966" x="8274050" y="2305050"/>
          <p14:tracePt t="156975" x="8267700" y="2305050"/>
          <p14:tracePt t="157003" x="8261350" y="2305050"/>
          <p14:tracePt t="157104" x="8255000" y="2305050"/>
          <p14:tracePt t="157129" x="8248650" y="2305050"/>
          <p14:tracePt t="157830" x="8248650" y="2311400"/>
          <p14:tracePt t="157839" x="8242300" y="2311400"/>
          <p14:tracePt t="157872" x="8229600" y="2343150"/>
          <p14:tracePt t="157891" x="8223250" y="2355850"/>
          <p14:tracePt t="157894" x="8223250" y="2362200"/>
          <p14:tracePt t="157903" x="8223250" y="2368550"/>
          <p14:tracePt t="157921" x="8216900" y="2381250"/>
          <p14:tracePt t="157939" x="8210550" y="2387600"/>
          <p14:tracePt t="157956" x="8210550" y="2393950"/>
          <p14:tracePt t="157973" x="8204200" y="2406650"/>
          <p14:tracePt t="157988" x="8191500" y="2413000"/>
          <p14:tracePt t="158005" x="8191500" y="2419350"/>
          <p14:tracePt t="158022" x="8185150" y="2425700"/>
          <p14:tracePt t="158465" x="8185150" y="2419350"/>
          <p14:tracePt t="158471" x="8191500" y="2419350"/>
          <p14:tracePt t="158492" x="8204200" y="2406650"/>
          <p14:tracePt t="158504" x="8204200" y="2400300"/>
          <p14:tracePt t="158538" x="8216900" y="2387600"/>
          <p14:tracePt t="158643" x="8216900" y="2381250"/>
          <p14:tracePt t="158652" x="8223250" y="2381250"/>
          <p14:tracePt t="158660" x="8229600" y="2381250"/>
          <p14:tracePt t="158672" x="8235950" y="2381250"/>
          <p14:tracePt t="158688" x="8242300" y="2381250"/>
          <p14:tracePt t="158705" x="8248650" y="2381250"/>
          <p14:tracePt t="158738" x="8261350" y="2387600"/>
          <p14:tracePt t="158793" x="8267700" y="2387600"/>
          <p14:tracePt t="158817" x="8274050" y="2387600"/>
          <p14:tracePt t="158937" x="8280400" y="2387600"/>
          <p14:tracePt t="158945" x="8286750" y="2393950"/>
          <p14:tracePt t="158956" x="8299450" y="2393950"/>
          <p14:tracePt t="158972" x="8343900" y="2406650"/>
          <p14:tracePt t="159005" x="8407400" y="2438400"/>
          <p14:tracePt t="159008" x="8420100" y="2444750"/>
          <p14:tracePt t="159021" x="8439150" y="2457450"/>
          <p14:tracePt t="159037" x="8470900" y="2482850"/>
          <p14:tracePt t="159055" x="8502650" y="2501900"/>
          <p14:tracePt t="159073" x="8521700" y="2520950"/>
          <p14:tracePt t="159088" x="8528050" y="2527300"/>
          <p14:tracePt t="159106" x="8540750" y="2540000"/>
          <p14:tracePt t="159122" x="8553450" y="2540000"/>
          <p14:tracePt t="159137" x="8566150" y="2552700"/>
          <p14:tracePt t="159155" x="8578850" y="2559050"/>
          <p14:tracePt t="159171" x="8585200" y="2559050"/>
          <p14:tracePt t="159188" x="8591550" y="2565400"/>
          <p14:tracePt t="159207" x="8591550" y="2571750"/>
          <p14:tracePt t="159329" x="8591550" y="2578100"/>
          <p14:tracePt t="159425" x="8578850" y="2578100"/>
          <p14:tracePt t="159435" x="8572500" y="2578100"/>
          <p14:tracePt t="159442" x="8559800" y="2578100"/>
          <p14:tracePt t="159473" x="8547100" y="2578100"/>
          <p14:tracePt t="159564" x="8547100" y="2584450"/>
          <p14:tracePt t="159572" x="8540750" y="2584450"/>
          <p14:tracePt t="159588" x="8540750" y="2597150"/>
          <p14:tracePt t="159606" x="8534400" y="2609850"/>
          <p14:tracePt t="159717" x="8547100" y="2609850"/>
          <p14:tracePt t="159726" x="8553450" y="2609850"/>
          <p14:tracePt t="159758" x="8559800" y="2609850"/>
          <p14:tracePt t="159797" x="8566150" y="2609850"/>
          <p14:tracePt t="159841" x="8572500" y="2609850"/>
          <p14:tracePt t="159860" x="8578850" y="2609850"/>
          <p14:tracePt t="159874" x="8585200" y="2616200"/>
          <p14:tracePt t="159895" x="8591550" y="2616200"/>
          <p14:tracePt t="159911" x="8597900" y="2616200"/>
          <p14:tracePt t="159939" x="8616950" y="2616200"/>
          <p14:tracePt t="159958" x="8629650" y="2609850"/>
          <p14:tracePt t="159978" x="8636000" y="2603500"/>
          <p14:tracePt t="160005" x="8648700" y="2597150"/>
          <p14:tracePt t="160027" x="8655050" y="2590800"/>
          <p14:tracePt t="160043" x="8661400" y="2590800"/>
          <p14:tracePt t="160159" x="8667750" y="2597150"/>
          <p14:tracePt t="160292" x="8667750" y="2609850"/>
          <p14:tracePt t="160303" x="8667750" y="2616200"/>
          <p14:tracePt t="160314" x="8661400" y="2628900"/>
          <p14:tracePt t="160322" x="8661400" y="2635250"/>
          <p14:tracePt t="160344" x="8655050" y="2641600"/>
          <p14:tracePt t="160361" x="8648700" y="2654300"/>
          <p14:tracePt t="160362" x="8648700" y="2660650"/>
          <p14:tracePt t="160372" x="8642350" y="2660650"/>
          <p14:tracePt t="160411" x="8642350" y="2667000"/>
          <p14:tracePt t="160427" x="8636000" y="2667000"/>
          <p14:tracePt t="160457" x="8629650" y="2673350"/>
          <p14:tracePt t="160477" x="8629650" y="2679700"/>
          <p14:tracePt t="160481" x="8623300" y="2686050"/>
          <p14:tracePt t="160496" x="8623300" y="2692400"/>
          <p14:tracePt t="160505" x="8616950" y="2692400"/>
          <p14:tracePt t="160522" x="8616950" y="2698750"/>
          <p14:tracePt t="160541" x="8610600" y="2705100"/>
          <p14:tracePt t="160563" x="8610600" y="2711450"/>
          <p14:tracePt t="160828" x="8610600" y="2717800"/>
          <p14:tracePt t="160836" x="8616950" y="2717800"/>
          <p14:tracePt t="160859" x="8623300" y="2724150"/>
          <p14:tracePt t="160878" x="8629650" y="2730500"/>
          <p14:tracePt t="160891" x="8636000" y="2736850"/>
          <p14:tracePt t="160911" x="8636000" y="2743200"/>
          <p14:tracePt t="160914" x="8642350" y="2743200"/>
          <p14:tracePt t="160923" x="8642350" y="2749550"/>
          <p14:tracePt t="160942" x="8648700" y="2755900"/>
          <p14:tracePt t="160957" x="8655050" y="2774950"/>
          <p14:tracePt t="160974" x="8661400" y="2787650"/>
          <p14:tracePt t="161006" x="8667750" y="2806700"/>
          <p14:tracePt t="161025" x="8667750" y="2819400"/>
          <p14:tracePt t="161040" x="8667750" y="2825750"/>
          <p14:tracePt t="161073" x="8667750" y="2832100"/>
          <p14:tracePt t="161090" x="8667750" y="2838450"/>
          <p14:tracePt t="161173" x="8655050" y="2838450"/>
          <p14:tracePt t="161188" x="8629650" y="2838450"/>
          <p14:tracePt t="161206" x="8566150" y="2857500"/>
          <p14:tracePt t="161224" x="8477250" y="2882900"/>
          <p14:tracePt t="161241" x="8388350" y="2908300"/>
          <p14:tracePt t="161258" x="8312150" y="2940050"/>
          <p14:tracePt t="161273" x="8274050" y="2952750"/>
          <p14:tracePt t="161290" x="8248650" y="2952750"/>
          <p14:tracePt t="161308" x="8235950" y="2952750"/>
          <p14:tracePt t="161323" x="8235950" y="2946400"/>
          <p14:tracePt t="161340" x="8235950" y="2940050"/>
          <p14:tracePt t="161344" x="8229600" y="2940050"/>
          <p14:tracePt t="161356" x="8223250" y="2940050"/>
          <p14:tracePt t="161375" x="8121650" y="2927350"/>
          <p14:tracePt t="161391" x="8007350" y="2921000"/>
          <p14:tracePt t="161407" x="7931150" y="2914650"/>
          <p14:tracePt t="161426" x="7880350" y="2908300"/>
          <p14:tracePt t="161442" x="7867650" y="2908300"/>
          <p14:tracePt t="161457" x="7861300" y="2908300"/>
          <p14:tracePt t="161476" x="7867650" y="2901950"/>
          <p14:tracePt t="161479" x="7874000" y="2895600"/>
          <p14:tracePt t="161491" x="7880350" y="2895600"/>
          <p14:tracePt t="161524" x="7874000" y="2901950"/>
          <p14:tracePt t="161542" x="7854950" y="2908300"/>
          <p14:tracePt t="161560" x="7816850" y="2914650"/>
          <p14:tracePt t="161573" x="7791450" y="2914650"/>
          <p14:tracePt t="161591" x="7785100" y="2914650"/>
          <p14:tracePt t="161614" x="7797800" y="2914650"/>
          <p14:tracePt t="161622" x="7804150" y="2908300"/>
          <p14:tracePt t="161642" x="7854950" y="2901950"/>
          <p14:tracePt t="161646" x="7899400" y="2895600"/>
          <p14:tracePt t="161657" x="7924800" y="2889250"/>
          <p14:tracePt t="161675" x="8064500" y="2882900"/>
          <p14:tracePt t="161690" x="8089900" y="2876550"/>
          <p14:tracePt t="161707" x="8159750" y="2876550"/>
          <p14:tracePt t="161724" x="8229600" y="2870200"/>
          <p14:tracePt t="161741" x="8280400" y="2863850"/>
          <p14:tracePt t="161759" x="8305800" y="2857500"/>
          <p14:tracePt t="161771" x="8331200" y="2851150"/>
          <p14:tracePt t="161807" x="8369300" y="2844800"/>
          <p14:tracePt t="161825" x="8375650" y="2844800"/>
          <p14:tracePt t="161828" x="8382000" y="2844800"/>
          <p14:tracePt t="161859" x="8388350" y="2844800"/>
          <p14:tracePt t="161891" x="8394700" y="2844800"/>
          <p14:tracePt t="161943" x="8401050" y="2844800"/>
          <p14:tracePt t="161958" x="8401050" y="2851150"/>
          <p14:tracePt t="161966" x="8407400" y="2851150"/>
          <p14:tracePt t="161991" x="8413750" y="2851150"/>
          <p14:tracePt t="162008" x="8413750" y="2857500"/>
          <p14:tracePt t="162026" x="8420100" y="2857500"/>
          <p14:tracePt t="162064" x="8426450" y="2857500"/>
          <p14:tracePt t="162078" x="8432800" y="2857500"/>
          <p14:tracePt t="162095" x="8432800" y="2863850"/>
          <p14:tracePt t="162109" x="8439150" y="2863850"/>
          <p14:tracePt t="162237" x="8445500" y="2863850"/>
          <p14:tracePt t="162246" x="8451850" y="2863850"/>
          <p14:tracePt t="162274" x="8470900" y="2870200"/>
          <p14:tracePt t="162293" x="8489950" y="2889250"/>
          <p14:tracePt t="162310" x="8502650" y="2901950"/>
          <p14:tracePt t="162342" x="8515350" y="2914650"/>
          <p14:tracePt t="162358" x="8515350" y="2921000"/>
          <p14:tracePt t="162375" x="8515350" y="2927350"/>
          <p14:tracePt t="162407" x="8502650" y="2933700"/>
          <p14:tracePt t="162424" x="8483600" y="2940050"/>
          <p14:tracePt t="162442" x="8470900" y="2940050"/>
          <p14:tracePt t="162474" x="8426450" y="2940050"/>
          <p14:tracePt t="162494" x="8388350" y="2921000"/>
          <p14:tracePt t="162496" x="8369300" y="2908300"/>
          <p14:tracePt t="162508" x="8350250" y="2895600"/>
          <p14:tracePt t="162524" x="8331200" y="2882900"/>
          <p14:tracePt t="162542" x="8280400" y="2857500"/>
          <p14:tracePt t="162560" x="8267700" y="2844800"/>
          <p14:tracePt t="162669" x="8274050" y="2844800"/>
          <p14:tracePt t="162678" x="8274050" y="2838450"/>
          <p14:tracePt t="162695" x="8280400" y="2838450"/>
          <p14:tracePt t="162712" x="8286750" y="2838450"/>
          <p14:tracePt t="162742" x="8305800" y="2844800"/>
          <p14:tracePt t="162762" x="8305800" y="2851150"/>
          <p14:tracePt t="162765" x="8312150" y="2851150"/>
          <p14:tracePt t="162862" x="8324850" y="2851150"/>
          <p14:tracePt t="162870" x="8337550" y="2851150"/>
          <p14:tracePt t="162878" x="8350250" y="2851150"/>
          <p14:tracePt t="162894" x="8394700" y="2851150"/>
          <p14:tracePt t="162910" x="8451850" y="2844800"/>
          <p14:tracePt t="162928" x="8483600" y="2844800"/>
          <p14:tracePt t="162942" x="8528050" y="2844800"/>
          <p14:tracePt t="162960" x="8547100" y="2844800"/>
          <p14:tracePt t="162974" x="8566150" y="2844800"/>
          <p14:tracePt t="162992" x="8578850" y="2844800"/>
          <p14:tracePt t="163009" x="8585200" y="2844800"/>
          <p14:tracePt t="163028" x="8591550" y="2844800"/>
          <p14:tracePt t="163058" x="8597900" y="2844800"/>
          <p14:tracePt t="163080" x="8604250" y="2857500"/>
          <p14:tracePt t="163093" x="8604250" y="2863850"/>
          <p14:tracePt t="163114" x="8610600" y="2870200"/>
          <p14:tracePt t="163157" x="8616950" y="2870200"/>
          <p14:tracePt t="163171" x="8623300" y="2870200"/>
          <p14:tracePt t="163180" x="8629650" y="2870200"/>
          <p14:tracePt t="163190" x="8642350" y="2870200"/>
          <p14:tracePt t="163208" x="8661400" y="2863850"/>
          <p14:tracePt t="163228" x="8693150" y="2857500"/>
          <p14:tracePt t="163242" x="8718550" y="2851150"/>
          <p14:tracePt t="163259" x="8737600" y="2844800"/>
          <p14:tracePt t="163277" x="8763000" y="2832100"/>
          <p14:tracePt t="163293" x="8775700" y="2825750"/>
          <p14:tracePt t="163311" x="8782050" y="2819400"/>
          <p14:tracePt t="163353" x="8782050" y="2825750"/>
          <p14:tracePt t="163362" x="8782050" y="2832100"/>
          <p14:tracePt t="163378" x="8782050" y="2844800"/>
          <p14:tracePt t="163393" x="8775700" y="2851150"/>
          <p14:tracePt t="163504" x="8775700" y="2857500"/>
          <p14:tracePt t="163512" x="8769350" y="2857500"/>
          <p14:tracePt t="163543" x="8763000" y="2876550"/>
          <p14:tracePt t="163620" x="8756650" y="2876550"/>
          <p14:tracePt t="163635" x="8756650" y="2882900"/>
          <p14:tracePt t="163645" x="8756650" y="2889250"/>
          <p14:tracePt t="163667" x="8756650" y="2895600"/>
          <p14:tracePt t="163677" x="8750300" y="2895600"/>
          <p14:tracePt t="163733" x="8750300" y="2889250"/>
          <p14:tracePt t="163742" x="8750300" y="2882900"/>
          <p14:tracePt t="163758" x="8750300" y="2870200"/>
          <p14:tracePt t="163775" x="8750300" y="2863850"/>
          <p14:tracePt t="163808" x="8750300" y="2857500"/>
          <p14:tracePt t="163849" x="8750300" y="2863850"/>
          <p14:tracePt t="163889" x="8750300" y="2870200"/>
          <p14:tracePt t="163999" x="8743950" y="2870200"/>
          <p14:tracePt t="164014" x="8743950" y="2863850"/>
          <p14:tracePt t="164032" x="8743950" y="2857500"/>
          <p14:tracePt t="164044" x="8743950" y="2851150"/>
          <p14:tracePt t="164055" x="8743950" y="2844800"/>
          <p14:tracePt t="164062" x="8743950" y="2838450"/>
          <p14:tracePt t="164076" x="8743950" y="2832100"/>
          <p14:tracePt t="164096" x="8743950" y="2819400"/>
          <p14:tracePt t="164152" x="8743950" y="2825750"/>
          <p14:tracePt t="164162" x="8743950" y="2832100"/>
          <p14:tracePt t="164181" x="8743950" y="2838450"/>
          <p14:tracePt t="164182" x="8743950" y="2844800"/>
          <p14:tracePt t="164191" x="8737600" y="2844800"/>
          <p14:tracePt t="164209" x="8731250" y="2851150"/>
          <p14:tracePt t="164227" x="8718550" y="2857500"/>
          <p14:tracePt t="164246" x="8705850" y="2863850"/>
          <p14:tracePt t="164277" x="8686800" y="2870200"/>
          <p14:tracePt t="164295" x="8667750" y="2882900"/>
          <p14:tracePt t="164310" x="8661400" y="2889250"/>
          <p14:tracePt t="164326" x="8642350" y="2901950"/>
          <p14:tracePt t="164330" x="8636000" y="2908300"/>
          <p14:tracePt t="164342" x="8629650" y="2908300"/>
          <p14:tracePt t="164362" x="8616950" y="2914650"/>
          <p14:tracePt t="164374" x="8616950" y="2921000"/>
          <p14:tracePt t="164436" x="8604250" y="2921000"/>
          <p14:tracePt t="164446" x="8597900" y="2921000"/>
          <p14:tracePt t="164458" x="8591550" y="2914650"/>
          <p14:tracePt t="164480" x="8553450" y="2901950"/>
          <p14:tracePt t="164493" x="8534400" y="2895600"/>
          <p14:tracePt t="164507" x="8515350" y="2889250"/>
          <p14:tracePt t="164643" x="8515350" y="2882900"/>
          <p14:tracePt t="164651" x="8515350" y="2876550"/>
          <p14:tracePt t="164664" x="8521700" y="2870200"/>
          <p14:tracePt t="164678" x="8528050" y="2863850"/>
          <p14:tracePt t="164696" x="8534400" y="2857500"/>
          <p14:tracePt t="164824" x="8528050" y="2857500"/>
          <p14:tracePt t="164833" x="8528050" y="2863850"/>
          <p14:tracePt t="164860" x="8515350" y="2863850"/>
          <p14:tracePt t="164877" x="8509000" y="2863850"/>
          <p14:tracePt t="164893" x="8489950" y="2863850"/>
          <p14:tracePt t="164926" x="8312150" y="2863850"/>
          <p14:tracePt t="164944" x="8204200" y="2863850"/>
          <p14:tracePt t="164961" x="8115300" y="2863850"/>
          <p14:tracePt t="164964" x="8077200" y="2863850"/>
          <p14:tracePt t="164977" x="8045450" y="2863850"/>
          <p14:tracePt t="164993" x="7988300" y="2863850"/>
          <p14:tracePt t="165010" x="7937500" y="2863850"/>
          <p14:tracePt t="165029" x="7848600" y="2863850"/>
          <p14:tracePt t="165044" x="7810500" y="2870200"/>
          <p14:tracePt t="165076" x="7721600" y="2908300"/>
          <p14:tracePt t="165093" x="7677150" y="2933700"/>
          <p14:tracePt t="165111" x="7632700" y="2952750"/>
          <p14:tracePt t="165143" x="7607300" y="2971800"/>
          <p14:tracePt t="165167" x="7600950" y="2971800"/>
          <p14:tracePt t="165178" x="7588250" y="2971800"/>
          <p14:tracePt t="165193" x="7550150" y="2971800"/>
          <p14:tracePt t="165210" x="7448550" y="2984500"/>
          <p14:tracePt t="165228" x="7346950" y="3003550"/>
          <p14:tracePt t="165231" x="7302500" y="3003550"/>
          <p14:tracePt t="165244" x="7258050" y="3009900"/>
          <p14:tracePt t="165261" x="7169150" y="3009900"/>
          <p14:tracePt t="165264" x="7118350" y="3003550"/>
          <p14:tracePt t="165277" x="7073900" y="3003550"/>
          <p14:tracePt t="165295" x="6991350" y="3009900"/>
          <p14:tracePt t="165327" x="6794500" y="3016250"/>
          <p14:tracePt t="165344" x="6642100" y="3016250"/>
          <p14:tracePt t="165360" x="6527800" y="3009900"/>
          <p14:tracePt t="165377" x="6426200" y="2990850"/>
          <p14:tracePt t="165410" x="6388100" y="2984500"/>
          <p14:tracePt t="165441" x="6400800" y="2984500"/>
          <p14:tracePt t="165450" x="6407150" y="2984500"/>
          <p14:tracePt t="165458" x="6432550" y="2990850"/>
          <p14:tracePt t="165476" x="6496050" y="3003550"/>
          <p14:tracePt t="165493" x="6584950" y="3009900"/>
          <p14:tracePt t="165511" x="6680200" y="3009900"/>
          <p14:tracePt t="165527" x="6781800" y="3009900"/>
          <p14:tracePt t="165544" x="7029450" y="3009900"/>
          <p14:tracePt t="165561" x="7213600" y="3009900"/>
          <p14:tracePt t="165577" x="7410450" y="3016250"/>
          <p14:tracePt t="165610" x="7689850" y="3035300"/>
          <p14:tracePt t="165627" x="7740650" y="3035300"/>
          <p14:tracePt t="165644" x="7759700" y="3035300"/>
          <p14:tracePt t="165707" x="7766050" y="3035300"/>
          <p14:tracePt t="165716" x="7766050" y="3041650"/>
          <p14:tracePt t="165731" x="7785100" y="3054350"/>
          <p14:tracePt t="165745" x="7785100" y="3060700"/>
          <p14:tracePt t="165761" x="7785100" y="3067050"/>
          <p14:tracePt t="165779" x="7785100" y="3079750"/>
          <p14:tracePt t="165812" x="7785100" y="3098800"/>
          <p14:tracePt t="165832" x="7797800" y="3124200"/>
          <p14:tracePt t="165835" x="7810500" y="3136900"/>
          <p14:tracePt t="165845" x="7829550" y="3155950"/>
          <p14:tracePt t="165861" x="7861300" y="3181350"/>
          <p14:tracePt t="165877" x="7912100" y="3194050"/>
          <p14:tracePt t="165894" x="7950200" y="3200400"/>
          <p14:tracePt t="165910" x="8001000" y="3200400"/>
          <p14:tracePt t="165944" x="8020050" y="3200400"/>
          <p14:tracePt t="166033" x="8026400" y="3200400"/>
          <p14:tracePt t="166042" x="8032750" y="3200400"/>
          <p14:tracePt t="166060" x="8039100" y="3200400"/>
          <p14:tracePt t="166079" x="8058150" y="3200400"/>
          <p14:tracePt t="166094" x="8064500" y="3200400"/>
          <p14:tracePt t="166171" x="8064500" y="3206750"/>
          <p14:tracePt t="166185" x="8058150" y="3206750"/>
          <p14:tracePt t="166237" x="8064500" y="3206750"/>
          <p14:tracePt t="166246" x="8077200" y="3200400"/>
          <p14:tracePt t="166278" x="8102600" y="3175000"/>
          <p14:tracePt t="166296" x="8115300" y="3175000"/>
          <p14:tracePt t="166299" x="8121650" y="3175000"/>
          <p14:tracePt t="166316" x="8128000" y="3175000"/>
          <p14:tracePt t="166328" x="8134350" y="3175000"/>
          <p14:tracePt t="166346" x="8147050" y="3181350"/>
          <p14:tracePt t="166361" x="8153400" y="3187700"/>
          <p14:tracePt t="166377" x="8159750" y="3194050"/>
          <p14:tracePt t="166394" x="8166100" y="3194050"/>
          <p14:tracePt t="166411" x="8178800" y="3194050"/>
          <p14:tracePt t="166430" x="8191500" y="3194050"/>
          <p14:tracePt t="166446" x="8210550" y="3187700"/>
          <p14:tracePt t="166462" x="8229600" y="3175000"/>
          <p14:tracePt t="166478" x="8242300" y="3168650"/>
          <p14:tracePt t="166495" x="8255000" y="3168650"/>
          <p14:tracePt t="166497" x="8255000" y="3162300"/>
          <p14:tracePt t="166537" x="8255000" y="3168650"/>
          <p14:tracePt t="166546" x="8255000" y="3175000"/>
          <p14:tracePt t="166564" x="8255000" y="3181350"/>
          <p14:tracePt t="166577" x="8255000" y="3187700"/>
          <p14:tracePt t="166610" x="8267700" y="3187700"/>
          <p14:tracePt t="166613" x="8274050" y="3187700"/>
          <p14:tracePt t="166628" x="8286750" y="3187700"/>
          <p14:tracePt t="166645" x="8299450" y="3187700"/>
          <p14:tracePt t="166768" x="8305800" y="3187700"/>
          <p14:tracePt t="166850" x="8312150" y="3194050"/>
          <p14:tracePt t="166862" x="8312150" y="3200400"/>
          <p14:tracePt t="166927" x="8318500" y="3200400"/>
          <p14:tracePt t="166935" x="8318500" y="3194050"/>
          <p14:tracePt t="166945" x="8324850" y="3194050"/>
          <p14:tracePt t="167013" x="8324850" y="3200400"/>
          <p14:tracePt t="167027" x="8324850" y="3206750"/>
          <p14:tracePt t="167035" x="8331200" y="3219450"/>
          <p14:tracePt t="167045" x="8331200" y="3225800"/>
          <p14:tracePt t="167061" x="8331200" y="3238500"/>
          <p14:tracePt t="167078" x="8337550" y="3251200"/>
          <p14:tracePt t="167137" x="8337550" y="3244850"/>
          <p14:tracePt t="167145" x="8337550" y="3238500"/>
          <p14:tracePt t="167163" x="8350250" y="3219450"/>
          <p14:tracePt t="167180" x="8362950" y="3200400"/>
          <p14:tracePt t="167196" x="8369300" y="3194050"/>
          <p14:tracePt t="167212" x="8369300" y="3187700"/>
          <p14:tracePt t="167244" x="8375650" y="3200400"/>
          <p14:tracePt t="167254" x="8375650" y="3206750"/>
          <p14:tracePt t="167262" x="8375650" y="3213100"/>
          <p14:tracePt t="167278" x="8375650" y="3225800"/>
          <p14:tracePt t="167298" x="8375650" y="3244850"/>
          <p14:tracePt t="167476" x="8369300" y="3244850"/>
          <p14:tracePt t="167493" x="8362950" y="3244850"/>
          <p14:tracePt t="167502" x="8356600" y="3244850"/>
          <p14:tracePt t="167515" x="8337550" y="3238500"/>
          <p14:tracePt t="167531" x="8286750" y="3219450"/>
          <p14:tracePt t="167548" x="8248650" y="3206750"/>
          <p14:tracePt t="167564" x="8191500" y="3206750"/>
          <p14:tracePt t="167579" x="8178800" y="3213100"/>
          <p14:tracePt t="167597" x="8197850" y="3232150"/>
          <p14:tracePt t="167612" x="8235950" y="3251200"/>
          <p14:tracePt t="167628" x="8293100" y="3270250"/>
          <p14:tracePt t="167646" x="8324850" y="3289300"/>
          <p14:tracePt t="167677" x="8318500" y="3289300"/>
          <p14:tracePt t="167686" x="8305800" y="3289300"/>
          <p14:tracePt t="167697" x="8274050" y="3289300"/>
          <p14:tracePt t="167729" x="8128000" y="3276600"/>
          <p14:tracePt t="167749" x="8083550" y="3270250"/>
          <p14:tracePt t="167751" x="8077200" y="3270250"/>
          <p14:tracePt t="167819" x="8070850" y="3276600"/>
          <p14:tracePt t="167826" x="8064500" y="3282950"/>
          <p14:tracePt t="167836" x="8051800" y="3295650"/>
          <p14:tracePt t="167846" x="8026400" y="3308350"/>
          <p14:tracePt t="167847" x="8013700" y="3321050"/>
          <p14:tracePt t="167861" x="7969250" y="3333750"/>
          <p14:tracePt t="167878" x="7874000" y="3359150"/>
          <p14:tracePt t="167896" x="7740650" y="3390900"/>
          <p14:tracePt t="167913" x="7689850" y="3403600"/>
          <p14:tracePt t="167945" x="7689850" y="3409950"/>
          <p14:tracePt t="167962" x="7683500" y="3422650"/>
          <p14:tracePt t="167980" x="7645400" y="3460750"/>
          <p14:tracePt t="167984" x="7613650" y="3479800"/>
          <p14:tracePt t="167997" x="7581900" y="3505200"/>
          <p14:tracePt t="167998" x="7543800" y="3524250"/>
          <p14:tracePt t="168012" x="7505700" y="3543300"/>
          <p14:tracePt t="168029" x="7467600" y="3562350"/>
          <p14:tracePt t="168046" x="7454900" y="3581400"/>
          <p14:tracePt t="168081" x="7454900" y="3587750"/>
          <p14:tracePt t="168089" x="7454900" y="3594100"/>
          <p14:tracePt t="168098" x="7454900" y="3600450"/>
          <p14:tracePt t="168130" x="7454900" y="3632200"/>
          <p14:tracePt t="168148" x="7448550" y="3651250"/>
          <p14:tracePt t="168151" x="7448550" y="3663950"/>
          <p14:tracePt t="168161" x="7448550" y="3670300"/>
          <p14:tracePt t="168178" x="7448550" y="3676650"/>
          <p14:tracePt t="168212" x="7473950" y="3683000"/>
          <p14:tracePt t="168229" x="7499350" y="3689350"/>
          <p14:tracePt t="168248" x="7512050" y="3702050"/>
          <p14:tracePt t="168279" x="7512050" y="3708400"/>
          <p14:tracePt t="168325" x="7518400" y="3708400"/>
          <p14:tracePt t="168341" x="7531100" y="3708400"/>
          <p14:tracePt t="168350" x="7543800" y="3702050"/>
          <p14:tracePt t="168363" x="7562850" y="3695700"/>
          <p14:tracePt t="168381" x="7658100" y="3663950"/>
          <p14:tracePt t="168397" x="7759700" y="3638550"/>
          <p14:tracePt t="168414" x="7842250" y="3625850"/>
          <p14:tracePt t="168427" x="7861300" y="3625850"/>
          <p14:tracePt t="168446" x="7867650" y="3625850"/>
          <p14:tracePt t="168462" x="7874000" y="3625850"/>
          <p14:tracePt t="168495" x="7874000" y="3619500"/>
          <p14:tracePt t="168503" x="7880350" y="3613150"/>
          <p14:tracePt t="168529" x="7905750" y="3587750"/>
          <p14:tracePt t="168548" x="7937500" y="3568700"/>
          <p14:tracePt t="168551" x="7943850" y="3568700"/>
          <p14:tracePt t="168565" x="7969250" y="3556000"/>
          <p14:tracePt t="168579" x="8020050" y="3549650"/>
          <p14:tracePt t="168596" x="8045450" y="3549650"/>
          <p14:tracePt t="168613" x="8064500" y="3549650"/>
          <p14:tracePt t="168616" x="8070850" y="3549650"/>
          <p14:tracePt t="168630" x="8077200" y="3549650"/>
          <p14:tracePt t="168647" x="8077200" y="3556000"/>
          <p14:tracePt t="168663" x="8083550" y="3556000"/>
          <p14:tracePt t="168685" x="8089900" y="3556000"/>
          <p14:tracePt t="168698" x="8096250" y="3556000"/>
          <p14:tracePt t="168716" x="8108950" y="3556000"/>
          <p14:tracePt t="168730" x="8121650" y="3549650"/>
          <p14:tracePt t="168747" x="8134350" y="3543300"/>
          <p14:tracePt t="168765" x="8134350" y="3536950"/>
          <p14:tracePt t="168797" x="8140700" y="3517900"/>
          <p14:tracePt t="168813" x="8147050" y="3517900"/>
          <p14:tracePt t="168829" x="8147050" y="3511550"/>
          <p14:tracePt t="168847" x="8153400" y="3511550"/>
          <p14:tracePt t="168865" x="8159750" y="3505200"/>
          <p14:tracePt t="168868" x="8159750" y="3498850"/>
          <p14:tracePt t="168880" x="8166100" y="3498850"/>
          <p14:tracePt t="168896" x="8172450" y="3498850"/>
          <p14:tracePt t="168929" x="8178800" y="3492500"/>
          <p14:tracePt t="168946" x="8191500" y="3492500"/>
          <p14:tracePt t="168965" x="8210550" y="3492500"/>
          <p14:tracePt t="168980" x="8248650" y="3486150"/>
          <p14:tracePt t="169013" x="8343900" y="3473450"/>
          <p14:tracePt t="169031" x="8382000" y="3467100"/>
          <p14:tracePt t="169049" x="8420100" y="3454400"/>
          <p14:tracePt t="169080" x="8470900" y="3441700"/>
          <p14:tracePt t="169100" x="8489950" y="3429000"/>
          <p14:tracePt t="169103" x="8496300" y="3422650"/>
          <p14:tracePt t="169130" x="8509000" y="3409950"/>
          <p14:tracePt t="169150" x="8515350" y="3403600"/>
          <p14:tracePt t="169165" x="8521700" y="3403600"/>
          <p14:tracePt t="169221" x="8509000" y="3403600"/>
          <p14:tracePt t="169228" x="8496300" y="3403600"/>
          <p14:tracePt t="169236" x="8470900" y="3403600"/>
          <p14:tracePt t="169247" x="8432800" y="3403600"/>
          <p14:tracePt t="169262" x="8401050" y="3403600"/>
          <p14:tracePt t="172106" x="8407400" y="3403600"/>
          <p14:tracePt t="172121" x="8445500" y="3397250"/>
          <p14:tracePt t="172134" x="8470900" y="3390900"/>
          <p14:tracePt t="172141" x="8496300" y="3384550"/>
          <p14:tracePt t="172160" x="8578850" y="3340100"/>
          <p14:tracePt t="172167" x="8616950" y="3321050"/>
          <p14:tracePt t="172182" x="8642350" y="3302000"/>
          <p14:tracePt t="172201" x="8731250" y="3244850"/>
          <p14:tracePt t="172217" x="8775700" y="3213100"/>
          <p14:tracePt t="172232" x="8820150" y="3168650"/>
          <p14:tracePt t="172250" x="8883650" y="3111500"/>
          <p14:tracePt t="172283" x="9074150" y="3003550"/>
          <p14:tracePt t="172301" x="9188450" y="2965450"/>
          <p14:tracePt t="172304" x="9264650" y="2946400"/>
          <p14:tracePt t="172317" x="9340850" y="2933700"/>
          <p14:tracePt t="172335" x="9518650" y="2901950"/>
          <p14:tracePt t="172350" x="9575800" y="2889250"/>
          <p14:tracePt t="172366" x="9671050" y="2870200"/>
          <p14:tracePt t="172400" x="9753600" y="2844800"/>
          <p14:tracePt t="172405" x="9766300" y="2838450"/>
          <p14:tracePt t="172420" x="9810750" y="2819400"/>
          <p14:tracePt t="172433" x="9829800" y="2813050"/>
          <p14:tracePt t="172466" x="9975850" y="2762250"/>
          <p14:tracePt t="172483" x="10007600" y="2743200"/>
          <p14:tracePt t="172500" x="10020300" y="2730500"/>
          <p14:tracePt t="172532" x="10045700" y="2711450"/>
          <p14:tracePt t="172552" x="10052050" y="2705100"/>
          <p14:tracePt t="172566" x="10064750" y="2698750"/>
          <p14:tracePt t="172582" x="10096500" y="2686050"/>
          <p14:tracePt t="172616" x="10115550" y="2679700"/>
          <p14:tracePt t="172633" x="10121900" y="2673350"/>
          <p14:tracePt t="172649" x="10128250" y="2667000"/>
          <p14:tracePt t="172667" x="10134600" y="2660650"/>
          <p14:tracePt t="172730" x="10140950" y="2660650"/>
          <p14:tracePt t="172745" x="10153650" y="2660650"/>
          <p14:tracePt t="172754" x="10166350" y="2660650"/>
          <p14:tracePt t="172767" x="10179050" y="2660650"/>
          <p14:tracePt t="172783" x="10223500" y="2660650"/>
          <p14:tracePt t="172800" x="10337800" y="2679700"/>
          <p14:tracePt t="172816" x="10433050" y="2692400"/>
          <p14:tracePt t="172833" x="10572750" y="2711450"/>
          <p14:tracePt t="172866" x="10864850" y="2736850"/>
          <p14:tracePt t="172884" x="10941050" y="2736850"/>
          <p14:tracePt t="172901" x="10966450" y="2736850"/>
          <p14:tracePt t="172933" x="10998200" y="2711450"/>
          <p14:tracePt t="172951" x="11023600" y="2686050"/>
          <p14:tracePt t="172954" x="11029950" y="2679700"/>
          <p14:tracePt t="172966" x="11036300" y="2667000"/>
          <p14:tracePt t="172982" x="11042650" y="2647950"/>
          <p14:tracePt t="173001" x="11049000" y="2622550"/>
          <p14:tracePt t="173007" x="11049000" y="2616200"/>
          <p14:tracePt t="173016" x="11049000" y="2609850"/>
          <p14:tracePt t="173033" x="11055350" y="2603500"/>
          <p14:tracePt t="173050" x="11055350" y="2584450"/>
          <p14:tracePt t="173067" x="11055350" y="2578100"/>
          <p14:tracePt t="173083" x="11055350" y="2559050"/>
          <p14:tracePt t="173100" x="11055350" y="2533650"/>
          <p14:tracePt t="173133" x="11023600" y="2444750"/>
          <p14:tracePt t="173149" x="11004550" y="2413000"/>
          <p14:tracePt t="173167" x="10985500" y="2400300"/>
          <p14:tracePt t="173200" x="10947400" y="2381250"/>
          <p14:tracePt t="173221" x="10915650" y="2374900"/>
          <p14:tracePt t="173234" x="10902950" y="2368550"/>
          <p14:tracePt t="173249" x="10871200" y="2362200"/>
          <p14:tracePt t="173269" x="10744200" y="2324100"/>
          <p14:tracePt t="173287" x="10629900" y="2298700"/>
          <p14:tracePt t="173302" x="10515600" y="2273300"/>
          <p14:tracePt t="173334" x="10331450" y="2228850"/>
          <p14:tracePt t="173352" x="10267950" y="2203450"/>
          <p14:tracePt t="173367" x="10242550" y="2197100"/>
          <p14:tracePt t="173403" x="10236200" y="2197100"/>
          <p14:tracePt t="173416" x="10204450" y="2209800"/>
          <p14:tracePt t="173434" x="10153650" y="2228850"/>
          <p14:tracePt t="173451" x="10058400" y="2260600"/>
          <p14:tracePt t="173466" x="9982200" y="2286000"/>
          <p14:tracePt t="173483" x="9918700" y="2305050"/>
          <p14:tracePt t="173503" x="9880600" y="2317750"/>
          <p14:tracePt t="173546" x="9880600" y="2324100"/>
          <p14:tracePt t="173559" x="9886950" y="2330450"/>
          <p14:tracePt t="173570" x="9899650" y="2349500"/>
          <p14:tracePt t="173584" x="9912350" y="2355850"/>
          <p14:tracePt t="173601" x="9944100" y="2387600"/>
          <p14:tracePt t="173603" x="9956800" y="2400300"/>
          <p14:tracePt t="173620" x="9975850" y="2425700"/>
          <p14:tracePt t="173634" x="9988550" y="2444750"/>
          <p14:tracePt t="173651" x="10001250" y="2451100"/>
          <p14:tracePt t="173670" x="10007600" y="2457450"/>
          <p14:tracePt t="173684" x="10007600" y="2463800"/>
          <p14:tracePt t="173700" x="10013950" y="2470150"/>
          <p14:tracePt t="173717" x="10020300" y="2476500"/>
          <p14:tracePt t="173736" x="10026650" y="2476500"/>
          <p14:tracePt t="173786" x="10033000" y="2482850"/>
          <p14:tracePt t="173803" x="10039350" y="2489200"/>
          <p14:tracePt t="173818" x="10071100" y="2508250"/>
          <p14:tracePt t="173833" x="10090150" y="2514600"/>
          <p14:tracePt t="173851" x="10115550" y="2520950"/>
          <p14:tracePt t="173869" x="10140950" y="2527300"/>
          <p14:tracePt t="173885" x="10160000" y="2527300"/>
          <p14:tracePt t="173887" x="10166350" y="2527300"/>
          <p14:tracePt t="173916" x="10166350" y="2533650"/>
          <p14:tracePt t="173924" x="10172700" y="2533650"/>
          <p14:tracePt t="173938" x="10179050" y="2533650"/>
          <p14:tracePt t="173954" x="10185400" y="2540000"/>
          <p14:tracePt t="173979" x="10191750" y="2540000"/>
          <p14:tracePt t="173995" x="10198100" y="2540000"/>
          <p14:tracePt t="174012" x="10204450" y="2540000"/>
          <p14:tracePt t="174020" x="10210800" y="2533650"/>
          <p14:tracePt t="174035" x="10223500" y="2533650"/>
          <p14:tracePt t="174066" x="10248900" y="2533650"/>
          <p14:tracePt t="174084" x="10255250" y="2533650"/>
          <p14:tracePt t="174103" x="10261600" y="2540000"/>
          <p14:tracePt t="174106" x="10261600" y="2546350"/>
          <p14:tracePt t="174117" x="10267950" y="2546350"/>
          <p14:tracePt t="174133" x="10274300" y="2552700"/>
          <p14:tracePt t="174151" x="10280650" y="2552700"/>
          <p14:tracePt t="174177" x="10287000" y="2552700"/>
          <p14:tracePt t="174185" x="10293350" y="2552700"/>
          <p14:tracePt t="174218" x="10312400" y="2552700"/>
          <p14:tracePt t="174235" x="10325100" y="2552700"/>
          <p14:tracePt t="174251" x="10331450" y="2546350"/>
          <p14:tracePt t="174268" x="10337800" y="2546350"/>
          <p14:tracePt t="174272" x="10344150" y="2546350"/>
          <p14:tracePt t="174284" x="10350500" y="2540000"/>
          <p14:tracePt t="174300" x="10356850" y="2540000"/>
          <p14:tracePt t="174334" x="10375900" y="2527300"/>
          <p14:tracePt t="174351" x="10382250" y="2527300"/>
          <p14:tracePt t="174368" x="10394950" y="2520950"/>
          <p14:tracePt t="174402" x="10401300" y="2520950"/>
          <p14:tracePt t="174528" x="10407650" y="2520950"/>
          <p14:tracePt t="174536" x="10407650" y="2527300"/>
          <p14:tracePt t="174703" x="10407650" y="2533650"/>
          <p14:tracePt t="174742" x="10414000" y="2540000"/>
          <p14:tracePt t="174782" x="10420350" y="2546350"/>
          <p14:tracePt t="174796" x="10420350" y="2552700"/>
          <p14:tracePt t="174812" x="10420350" y="2559050"/>
          <p14:tracePt t="174828" x="10420350" y="2565400"/>
          <p14:tracePt t="174837" x="10420350" y="2571750"/>
          <p14:tracePt t="174853" x="10414000" y="2578100"/>
          <p14:tracePt t="174878" x="10414000" y="2584450"/>
          <p14:tracePt t="174883" x="10407650" y="2584450"/>
          <p14:tracePt t="174906" x="10407650" y="2590800"/>
          <p14:tracePt t="174936" x="10382250" y="2616200"/>
          <p14:tracePt t="174953" x="10356850" y="2622550"/>
          <p14:tracePt t="174956" x="10350500" y="2628900"/>
          <p14:tracePt t="174968" x="10325100" y="2635250"/>
          <p14:tracePt t="174984" x="10287000" y="2641600"/>
          <p14:tracePt t="175004" x="10255250" y="2647950"/>
          <p14:tracePt t="175023" x="10236200" y="2654300"/>
          <p14:tracePt t="175039" x="10223500" y="2660650"/>
          <p14:tracePt t="175053" x="10217150" y="2667000"/>
          <p14:tracePt t="175069" x="10210800" y="2679700"/>
          <p14:tracePt t="175084" x="10210800" y="2686050"/>
          <p14:tracePt t="175101" x="10204450" y="2692400"/>
          <p14:tracePt t="175134" x="10185400" y="2711450"/>
          <p14:tracePt t="175152" x="10172700" y="2724150"/>
          <p14:tracePt t="175169" x="10153650" y="2743200"/>
          <p14:tracePt t="175201" x="10115550" y="2819400"/>
          <p14:tracePt t="175220" x="10096500" y="2851150"/>
          <p14:tracePt t="175223" x="10083800" y="2857500"/>
          <p14:tracePt t="175235" x="10077450" y="2863850"/>
          <p14:tracePt t="175251" x="10071100" y="2870200"/>
          <p14:tracePt t="175268" x="10064750" y="2870200"/>
          <p14:tracePt t="175307" x="10064750" y="2876550"/>
          <p14:tracePt t="175316" x="10058400" y="2876550"/>
          <p14:tracePt t="175327" x="10058400" y="2882900"/>
          <p14:tracePt t="175338" x="10058400" y="2889250"/>
          <p14:tracePt t="175353" x="10052050" y="2889250"/>
          <p14:tracePt t="175409" x="10052050" y="2895600"/>
          <p14:tracePt t="175419" x="10045700" y="2895600"/>
          <p14:tracePt t="175426" x="10039350" y="2901950"/>
          <p14:tracePt t="175436" x="10033000" y="2914650"/>
          <p14:tracePt t="175450" x="9994900" y="2933700"/>
          <p14:tracePt t="175469" x="9950450" y="2959100"/>
          <p14:tracePt t="175473" x="9931400" y="2965450"/>
          <p14:tracePt t="175485" x="9925050" y="2971800"/>
          <p14:tracePt t="175501" x="9906000" y="2971800"/>
          <p14:tracePt t="175535" x="9906000" y="2978150"/>
          <p14:tracePt t="175595" x="9899650" y="2978150"/>
          <p14:tracePt t="175605" x="9893300" y="2984500"/>
          <p14:tracePt t="175622" x="9886950" y="2984500"/>
          <p14:tracePt t="175637" x="9880600" y="2984500"/>
          <p14:tracePt t="175669" x="9874250" y="2984500"/>
          <p14:tracePt t="175696" x="9867900" y="2984500"/>
          <p14:tracePt t="175706" x="9855200" y="2978150"/>
          <p14:tracePt t="175735" x="9785350" y="2952750"/>
          <p14:tracePt t="175753" x="9728200" y="2946400"/>
          <p14:tracePt t="175771" x="9671050" y="2946400"/>
          <p14:tracePt t="175774" x="9645650" y="2946400"/>
          <p14:tracePt t="175786" x="9620250" y="2940050"/>
          <p14:tracePt t="175801" x="9588500" y="2933700"/>
          <p14:tracePt t="175818" x="9575800" y="2921000"/>
          <p14:tracePt t="175838" x="9563100" y="2908300"/>
          <p14:tracePt t="175877" x="9563100" y="2901950"/>
          <p14:tracePt t="175886" x="9556750" y="2895600"/>
          <p14:tracePt t="175904" x="9544050" y="2889250"/>
          <p14:tracePt t="175935" x="9442450" y="2870200"/>
          <p14:tracePt t="175956" x="9391650" y="2857500"/>
          <p14:tracePt t="175973" x="9391650" y="2851150"/>
          <p14:tracePt t="176005" x="9410700" y="2844800"/>
          <p14:tracePt t="176022" x="9448800" y="2838450"/>
          <p14:tracePt t="176038" x="9499600" y="2832100"/>
          <p14:tracePt t="176053" x="9544050" y="2825750"/>
          <p14:tracePt t="176069" x="9613900" y="2819400"/>
          <p14:tracePt t="176085" x="9696450" y="2819400"/>
          <p14:tracePt t="176103" x="9779000" y="2819400"/>
          <p14:tracePt t="176136" x="9899650" y="2819400"/>
          <p14:tracePt t="176155" x="9944100" y="2819400"/>
          <p14:tracePt t="176158" x="9956800" y="2813050"/>
          <p14:tracePt t="176169" x="9969500" y="2813050"/>
          <p14:tracePt t="176185" x="9975850" y="2806700"/>
          <p14:tracePt t="176200" x="9982200" y="2800350"/>
          <p14:tracePt t="176275" x="9982200" y="2794000"/>
          <p14:tracePt t="176283" x="9988550" y="2794000"/>
          <p14:tracePt t="176293" x="9988550" y="2787650"/>
          <p14:tracePt t="176305" x="9994900" y="2781300"/>
          <p14:tracePt t="176335" x="10013950" y="2755900"/>
          <p14:tracePt t="176339" x="10026650" y="2736850"/>
          <p14:tracePt t="176353" x="10033000" y="2730500"/>
          <p14:tracePt t="176371" x="10077450" y="2705100"/>
          <p14:tracePt t="176387" x="10096500" y="2692400"/>
          <p14:tracePt t="176403" x="10109200" y="2686050"/>
          <p14:tracePt t="176521" x="10115550" y="2686050"/>
          <p14:tracePt t="176529" x="10121900" y="2692400"/>
          <p14:tracePt t="176536" x="10128250" y="2705100"/>
          <p14:tracePt t="176553" x="10160000" y="2724150"/>
          <p14:tracePt t="176572" x="10191750" y="2749550"/>
          <p14:tracePt t="176587" x="10229850" y="2768600"/>
          <p14:tracePt t="176602" x="10261600" y="2781300"/>
          <p14:tracePt t="176619" x="10293350" y="2794000"/>
          <p14:tracePt t="176638" x="10312400" y="2794000"/>
          <p14:tracePt t="176639" x="10318750" y="2794000"/>
          <p14:tracePt t="176672" x="10318750" y="2787650"/>
          <p14:tracePt t="176690" x="10325100" y="2781300"/>
          <p14:tracePt t="176702" x="10325100" y="2774950"/>
          <p14:tracePt t="176720" x="10331450" y="2774950"/>
          <p14:tracePt t="176737" x="10331450" y="2768600"/>
          <p14:tracePt t="176755" x="10337800" y="2768600"/>
          <p14:tracePt t="176757" x="10337800" y="2762250"/>
          <p14:tracePt t="176787" x="10344150" y="2762250"/>
          <p14:tracePt t="176811" x="10350500" y="2762250"/>
          <p14:tracePt t="176821" x="10356850" y="2755900"/>
          <p14:tracePt t="176838" x="10375900" y="2755900"/>
          <p14:tracePt t="176869" x="10439400" y="2743200"/>
          <p14:tracePt t="176886" x="10452100" y="2736850"/>
          <p14:tracePt t="176905" x="10452100" y="2730500"/>
          <p14:tracePt t="176936" x="10458450" y="2711450"/>
          <p14:tracePt t="176953" x="10458450" y="2698750"/>
          <p14:tracePt t="176971" x="10458450" y="2686050"/>
          <p14:tracePt t="176987" x="10458450" y="2679700"/>
          <p14:tracePt t="177002" x="10464800" y="2667000"/>
          <p14:tracePt t="177019" x="10464800" y="2660650"/>
          <p14:tracePt t="177036" x="10464800" y="2647950"/>
          <p14:tracePt t="177070" x="10464800" y="2622550"/>
          <p14:tracePt t="177088" x="10464800" y="2609850"/>
          <p14:tracePt t="177105" x="10458450" y="2584450"/>
          <p14:tracePt t="177136" x="10439400" y="2559050"/>
          <p14:tracePt t="177156" x="10433050" y="2552700"/>
          <p14:tracePt t="177158" x="10426700" y="2552700"/>
          <p14:tracePt t="177170" x="10426700" y="2546350"/>
          <p14:tracePt t="177204" x="10414000" y="2546350"/>
          <p14:tracePt t="177223" x="10401300" y="2540000"/>
          <p14:tracePt t="177237" x="10363200" y="2533650"/>
          <p14:tracePt t="177254" x="10306050" y="2527300"/>
          <p14:tracePt t="177269" x="10255250" y="2520950"/>
          <p14:tracePt t="177287" x="10210800" y="2520950"/>
          <p14:tracePt t="177306" x="10185400" y="2520950"/>
          <p14:tracePt t="177337" x="10172700" y="2527300"/>
          <p14:tracePt t="177355" x="10160000" y="2533650"/>
          <p14:tracePt t="177371" x="10140950" y="2540000"/>
          <p14:tracePt t="177374" x="10121900" y="2540000"/>
          <p14:tracePt t="177387" x="10096500" y="2540000"/>
          <p14:tracePt t="177403" x="10033000" y="2546350"/>
          <p14:tracePt t="177420" x="9969500" y="2546350"/>
          <p14:tracePt t="177439" x="9899650" y="2546350"/>
          <p14:tracePt t="177470" x="9874250" y="2546350"/>
          <p14:tracePt t="177526" x="9874250" y="2552700"/>
          <p14:tracePt t="177539" x="9867900" y="2559050"/>
          <p14:tracePt t="177557" x="9867900" y="2571750"/>
          <p14:tracePt t="177573" x="9867900" y="2578100"/>
          <p14:tracePt t="177605" x="9874250" y="2590800"/>
          <p14:tracePt t="177621" x="9880600" y="2597150"/>
          <p14:tracePt t="177638" x="9899650" y="2609850"/>
          <p14:tracePt t="177670" x="9925050" y="2641600"/>
          <p14:tracePt t="177689" x="9925050" y="2654300"/>
          <p14:tracePt t="177692" x="9925050" y="2667000"/>
          <p14:tracePt t="177703" x="9925050" y="2673350"/>
          <p14:tracePt t="177720" x="9925050" y="2686050"/>
          <p14:tracePt t="177737" x="9925050" y="2705100"/>
          <p14:tracePt t="177755" x="9925050" y="2717800"/>
          <p14:tracePt t="177770" x="9937750" y="2736850"/>
          <p14:tracePt t="177787" x="9944100" y="2755900"/>
          <p14:tracePt t="177804" x="9975850" y="2781300"/>
          <p14:tracePt t="177821" x="9994900" y="2794000"/>
          <p14:tracePt t="177839" x="10020300" y="2806700"/>
          <p14:tracePt t="177854" x="10064750" y="2825750"/>
          <p14:tracePt t="177871" x="10115550" y="2844800"/>
          <p14:tracePt t="177888" x="10172700" y="2857500"/>
          <p14:tracePt t="177905" x="10236200" y="2870200"/>
          <p14:tracePt t="177936" x="10331450" y="2882900"/>
          <p14:tracePt t="177955" x="10363200" y="2882900"/>
          <p14:tracePt t="177958" x="10375900" y="2882900"/>
          <p14:tracePt t="177970" x="10388600" y="2882900"/>
          <p14:tracePt t="177987" x="10420350" y="2882900"/>
          <p14:tracePt t="177993" x="10433050" y="2882900"/>
          <p14:tracePt t="178006" x="10496550" y="2882900"/>
          <p14:tracePt t="178021" x="10521950" y="2876550"/>
          <p14:tracePt t="178038" x="10617200" y="2851150"/>
          <p14:tracePt t="178055" x="10661650" y="2832100"/>
          <p14:tracePt t="178070" x="10680700" y="2819400"/>
          <p14:tracePt t="178087" x="10687050" y="2806700"/>
          <p14:tracePt t="178104" x="10693400" y="2794000"/>
          <p14:tracePt t="178137" x="10693400" y="2755900"/>
          <p14:tracePt t="178155" x="10699750" y="2736850"/>
          <p14:tracePt t="178158" x="10699750" y="2724150"/>
          <p14:tracePt t="178171" x="10699750" y="2711450"/>
          <p14:tracePt t="178187" x="10706100" y="2686050"/>
          <p14:tracePt t="178204" x="10706100" y="2660650"/>
          <p14:tracePt t="178221" x="10699750" y="2647950"/>
          <p14:tracePt t="178238" x="10680700" y="2628900"/>
          <p14:tracePt t="178254" x="10661650" y="2616200"/>
          <p14:tracePt t="178271" x="10642600" y="2609850"/>
          <p14:tracePt t="178290" x="10604500" y="2603500"/>
          <p14:tracePt t="178306" x="10579100" y="2603500"/>
          <p14:tracePt t="178338" x="10521950" y="2628900"/>
          <p14:tracePt t="178356" x="10471150" y="2641600"/>
          <p14:tracePt t="178372" x="10420350" y="2647950"/>
          <p14:tracePt t="178404" x="10350500" y="2654300"/>
          <p14:tracePt t="178421" x="10318750" y="2635250"/>
          <p14:tracePt t="178437" x="10293350" y="2616200"/>
          <p14:tracePt t="178470" x="10229850" y="2590800"/>
          <p14:tracePt t="178489" x="10198100" y="2578100"/>
          <p14:tracePt t="178491" x="10166350" y="2565400"/>
          <p14:tracePt t="178504" x="10153650" y="2565400"/>
          <p14:tracePt t="178521" x="10128250" y="2559050"/>
          <p14:tracePt t="178537" x="10096500" y="2552700"/>
          <p14:tracePt t="178555" x="10077450" y="2546350"/>
          <p14:tracePt t="178572" x="10071100" y="2546350"/>
          <p14:tracePt t="178605" x="10064750" y="2546350"/>
          <p14:tracePt t="178622" x="10058400" y="2546350"/>
          <p14:tracePt t="178640" x="10045700" y="2559050"/>
          <p14:tracePt t="178671" x="10026650" y="2578100"/>
          <p14:tracePt t="178691" x="10020300" y="2597150"/>
          <p14:tracePt t="178704" x="10020300" y="2603500"/>
          <p14:tracePt t="178720" x="10020300" y="2609850"/>
          <p14:tracePt t="178738" x="10020300" y="2616200"/>
          <p14:tracePt t="178759" x="10026650" y="2635250"/>
          <p14:tracePt t="178773" x="10045700" y="2667000"/>
          <p14:tracePt t="178804" x="10071100" y="2717800"/>
          <p14:tracePt t="178821" x="10083800" y="2743200"/>
          <p14:tracePt t="178837" x="10096500" y="2762250"/>
          <p14:tracePt t="178855" x="10102850" y="2768600"/>
          <p14:tracePt t="178899" x="10109200" y="2768600"/>
          <p14:tracePt t="178907" x="10109200" y="2762250"/>
          <p14:tracePt t="178922" x="10115550" y="2755900"/>
          <p14:tracePt t="178955" x="10115550" y="2749550"/>
          <p14:tracePt t="179238" x="10115550" y="2755900"/>
          <p14:tracePt t="179318" x="10121900" y="2755900"/>
          <p14:tracePt t="179343" x="10128250" y="2755900"/>
          <p14:tracePt t="179432" x="10134600" y="2755900"/>
          <p14:tracePt t="179454" x="10140950" y="2755900"/>
          <p14:tracePt t="179466" x="10147300" y="2762250"/>
          <p14:tracePt t="179471" x="10153650" y="2762250"/>
          <p14:tracePt t="179493" x="10166350" y="2768600"/>
          <p14:tracePt t="179510" x="10166350" y="2774950"/>
          <p14:tracePt t="179538" x="10172700" y="2774950"/>
          <p14:tracePt t="179555" x="10179050" y="2774950"/>
          <p14:tracePt t="179572" x="10185400" y="2774950"/>
          <p14:tracePt t="179605" x="10198100" y="2774950"/>
          <p14:tracePt t="179623" x="10210800" y="2774950"/>
          <p14:tracePt t="179638" x="10217150" y="2774950"/>
          <p14:tracePt t="179656" x="10223500" y="2781300"/>
          <p14:tracePt t="179672" x="10229850" y="2781300"/>
          <p14:tracePt t="179758" x="10236200" y="2781300"/>
          <p14:tracePt t="179781" x="10242550" y="2781300"/>
          <p14:tracePt t="179805" x="10248900" y="2781300"/>
          <p14:tracePt t="179849" x="10255250" y="2781300"/>
          <p14:tracePt t="179974" x="10261600" y="2781300"/>
          <p14:tracePt t="180136" x="10267950" y="2781300"/>
          <p14:tracePt t="180146" x="10274300" y="2781300"/>
          <p14:tracePt t="180159" x="10280650" y="2774950"/>
          <p14:tracePt t="180172" x="10287000" y="2768600"/>
          <p14:tracePt t="180189" x="10293350" y="2762250"/>
          <p14:tracePt t="180279" x="10287000" y="2762250"/>
          <p14:tracePt t="180339" x="10287000" y="2768600"/>
          <p14:tracePt t="180351" x="10287000" y="2774950"/>
          <p14:tracePt t="180358" x="10287000" y="2781300"/>
          <p14:tracePt t="180374" x="10287000" y="2787650"/>
          <p14:tracePt t="180408" x="10287000" y="2794000"/>
          <p14:tracePt t="180434" x="10287000" y="2800350"/>
          <p14:tracePt t="180458" x="10287000" y="2806700"/>
          <p14:tracePt t="180478" x="10280650" y="2819400"/>
          <p14:tracePt t="180488" x="10280650" y="2825750"/>
          <p14:tracePt t="180506" x="10274300" y="2838450"/>
          <p14:tracePt t="180540" x="10255250" y="2844800"/>
          <p14:tracePt t="180559" x="10248900" y="2851150"/>
          <p14:tracePt t="180573" x="10242550" y="2851150"/>
          <p14:tracePt t="180577" x="10236200" y="2851150"/>
          <p14:tracePt t="180606" x="10229850" y="2844800"/>
          <p14:tracePt t="180623" x="10223500" y="2844800"/>
          <p14:tracePt t="180639" x="10217150" y="2832100"/>
          <p14:tracePt t="180692" x="10217150" y="2825750"/>
          <p14:tracePt t="180744" x="10210800" y="2825750"/>
          <p14:tracePt t="180841" x="10217150" y="2825750"/>
          <p14:tracePt t="180859" x="10223500" y="2825750"/>
          <p14:tracePt t="180909" x="10223500" y="2819400"/>
          <p14:tracePt t="180920" x="10229850" y="2819400"/>
          <p14:tracePt t="180942" x="10229850" y="2825750"/>
          <p14:tracePt t="180960" x="10223500" y="2832100"/>
          <p14:tracePt t="180969" x="10217150" y="2838450"/>
          <p14:tracePt t="182988" x="10204450" y="2838450"/>
          <p14:tracePt t="182999" x="10185400" y="2832100"/>
          <p14:tracePt t="183012" x="10026650" y="2794000"/>
          <p14:tracePt t="183026" x="9740900" y="2730500"/>
          <p14:tracePt t="183044" x="9417050" y="2686050"/>
          <p14:tracePt t="183059" x="9086850" y="2673350"/>
          <p14:tracePt t="183076" x="8877300" y="2673350"/>
          <p14:tracePt t="183093" x="8775700" y="2673350"/>
          <p14:tracePt t="183125" x="8737600" y="2667000"/>
          <p14:tracePt t="183143" x="8578850" y="2647950"/>
          <p14:tracePt t="183159" x="8343900" y="2616200"/>
          <p14:tracePt t="183176" x="8064500" y="2597150"/>
          <p14:tracePt t="183208" x="7632700" y="2590800"/>
          <p14:tracePt t="183226" x="7575550" y="2571750"/>
          <p14:tracePt t="183241" x="7575550" y="2559050"/>
          <p14:tracePt t="183259" x="7550150" y="2546350"/>
          <p14:tracePt t="183275" x="7429500" y="2527300"/>
          <p14:tracePt t="183293" x="7124700" y="2508250"/>
          <p14:tracePt t="183309" x="6902450" y="2508250"/>
          <p14:tracePt t="183324" x="6705600" y="2533650"/>
          <p14:tracePt t="183343" x="6597650" y="2546350"/>
          <p14:tracePt t="183358" x="6591300" y="2546350"/>
          <p14:tracePt t="183374" x="6597650" y="2552700"/>
          <p14:tracePt t="183392" x="6635750" y="2565400"/>
          <p14:tracePt t="183409" x="6642100" y="2584450"/>
          <p14:tracePt t="183427" x="6591300" y="2622550"/>
          <p14:tracePt t="183443" x="6477000" y="2641600"/>
          <p14:tracePt t="183475" x="6286500" y="2660650"/>
          <p14:tracePt t="183493" x="6261100" y="2660650"/>
          <p14:tracePt t="183511" x="6267450" y="2660650"/>
          <p14:tracePt t="183542" x="6350000" y="2654300"/>
          <p14:tracePt t="183559" x="6324600" y="2654300"/>
          <p14:tracePt t="183575" x="6184900" y="2673350"/>
          <p14:tracePt t="183593" x="5994400" y="2679700"/>
          <p14:tracePt t="183610" x="5778500" y="2686050"/>
          <p14:tracePt t="183625" x="5638800" y="2686050"/>
          <p14:tracePt t="183643" x="5600700" y="2686050"/>
          <p14:tracePt t="183657" x="5626100" y="2686050"/>
          <p14:tracePt t="183675" x="5734050" y="2679700"/>
          <p14:tracePt t="183692" x="5924550" y="2667000"/>
          <p14:tracePt t="183725" x="6216650" y="2724150"/>
          <p14:tracePt t="183743" x="6235700" y="2749550"/>
          <p14:tracePt t="183746" x="6235700" y="2762250"/>
          <p14:tracePt t="183758" x="6235700" y="2768600"/>
          <p14:tracePt t="183775" x="6235700" y="2794000"/>
          <p14:tracePt t="183793" x="6248400" y="2794000"/>
          <p14:tracePt t="183810" x="6273800" y="2794000"/>
          <p14:tracePt t="183825" x="6330950" y="2768600"/>
          <p14:tracePt t="183842" x="6419850" y="2749550"/>
          <p14:tracePt t="183875" x="6648450" y="2730500"/>
          <p14:tracePt t="183892" x="6686550" y="2736850"/>
          <p14:tracePt t="183911" x="6680200" y="2749550"/>
          <p14:tracePt t="183913" x="6667500" y="2755900"/>
          <p14:tracePt t="183924" x="6648450" y="2762250"/>
          <p14:tracePt t="183941" x="6616700" y="2768600"/>
          <p14:tracePt t="183959" x="6597650" y="2768600"/>
          <p14:tracePt t="183991" x="6604000" y="2755900"/>
          <p14:tracePt t="184011" x="6648450" y="2730500"/>
          <p14:tracePt t="184028" x="6711950" y="2705100"/>
          <p14:tracePt t="184030" x="6737350" y="2698750"/>
          <p14:tracePt t="184047" x="6756400" y="2692400"/>
          <p14:tracePt t="184050" x="6769100" y="2686050"/>
          <p14:tracePt t="184071" x="6762750" y="2686050"/>
          <p14:tracePt t="184080" x="6756400" y="2686050"/>
          <p14:tracePt t="184094" x="6743700" y="2698750"/>
          <p14:tracePt t="184110" x="6737350" y="2705100"/>
          <p14:tracePt t="184165" x="6743700" y="2698750"/>
          <p14:tracePt t="184175" x="6750050" y="2698750"/>
          <p14:tracePt t="184183" x="6756400" y="2686050"/>
          <p14:tracePt t="184195" x="6781800" y="2667000"/>
          <p14:tracePt t="184334" x="6788150" y="2660650"/>
          <p14:tracePt t="184343" x="6794500" y="2660650"/>
          <p14:tracePt t="184347" x="6800850" y="2654300"/>
          <p14:tracePt t="184360" x="6813550" y="2647950"/>
          <p14:tracePt t="184605" x="6819900" y="2647950"/>
          <p14:tracePt t="184620" x="6826250" y="2635250"/>
          <p14:tracePt t="184631" x="6838950" y="2622550"/>
          <p14:tracePt t="184647" x="6864350" y="2584450"/>
          <p14:tracePt t="184677" x="6908800" y="2508250"/>
          <p14:tracePt t="184697" x="6896100" y="2476500"/>
          <p14:tracePt t="184698" x="6870700" y="2463800"/>
          <p14:tracePt t="184708" x="6826250" y="2451100"/>
          <p14:tracePt t="184726" x="6737350" y="2425700"/>
          <p14:tracePt t="184743" x="6673850" y="2406650"/>
          <p14:tracePt t="184765" x="6654800" y="2381250"/>
          <p14:tracePt t="184778" x="6661150" y="2362200"/>
          <p14:tracePt t="184809" x="6756400" y="2228850"/>
          <p14:tracePt t="184814" x="6781800" y="2178050"/>
          <p14:tracePt t="184827" x="6781800" y="2127250"/>
          <p14:tracePt t="184846" x="6718300" y="1974850"/>
          <p14:tracePt t="184860" x="6616700" y="1860550"/>
          <p14:tracePt t="184878" x="6496050" y="1797050"/>
          <p14:tracePt t="184893" x="6438900" y="1784350"/>
          <p14:tracePt t="184930" x="6394450" y="1778000"/>
          <p14:tracePt t="184953" x="6394450" y="1771650"/>
          <p14:tracePt t="184969" x="6388100" y="1765300"/>
          <p14:tracePt t="184977" x="6369050" y="1758950"/>
          <p14:tracePt t="185011" x="6127750" y="1727200"/>
          <p14:tracePt t="185029" x="5969000" y="1720850"/>
          <p14:tracePt t="185031" x="5911850" y="1720850"/>
          <p14:tracePt t="185041" x="5854700" y="1727200"/>
          <p14:tracePt t="185059" x="5784850" y="1733550"/>
          <p14:tracePt t="185076" x="5772150" y="1733550"/>
          <p14:tracePt t="185100" x="5772150" y="1739900"/>
          <p14:tracePt t="185110" x="5778500" y="1746250"/>
          <p14:tracePt t="185127" x="5803900" y="1784350"/>
          <p14:tracePt t="185143" x="5835650" y="1847850"/>
          <p14:tracePt t="185160" x="5835650" y="1924050"/>
          <p14:tracePt t="185179" x="5746750" y="2032000"/>
          <p14:tracePt t="185194" x="5676900" y="2089150"/>
          <p14:tracePt t="185212" x="5651500" y="2133600"/>
          <p14:tracePt t="185227" x="5664200" y="2165350"/>
          <p14:tracePt t="185244" x="5721350" y="2209800"/>
          <p14:tracePt t="185260" x="5822950" y="2260600"/>
          <p14:tracePt t="185278" x="5962650" y="2311400"/>
          <p14:tracePt t="185295" x="6127750" y="2362200"/>
          <p14:tracePt t="185326" x="6438900" y="2432050"/>
          <p14:tracePt t="185345" x="6534150" y="2438400"/>
          <p14:tracePt t="185361" x="6578600" y="2432050"/>
          <p14:tracePt t="185364" x="6578600" y="2425700"/>
          <p14:tracePt t="185377" x="6578600" y="2419350"/>
          <p14:tracePt t="185394" x="6584950" y="2413000"/>
          <p14:tracePt t="185470" x="6584950" y="2406650"/>
          <p14:tracePt t="185486" x="6584950" y="2400300"/>
          <p14:tracePt t="185498" x="6584950" y="2393950"/>
          <p14:tracePt t="185500" x="6584950" y="2387600"/>
          <p14:tracePt t="185508" x="6591300" y="2381250"/>
          <p14:tracePt t="185600" x="6591300" y="2374900"/>
          <p14:tracePt t="185628" x="6584950" y="2368550"/>
          <p14:tracePt t="185637" x="6578600" y="2368550"/>
          <p14:tracePt t="185647" x="6572250" y="2362200"/>
          <p14:tracePt t="185662" x="6572250" y="2355850"/>
          <p14:tracePt t="185678" x="6572250" y="2349500"/>
          <p14:tracePt t="190358" x="6578600" y="2349500"/>
          <p14:tracePt t="190368" x="6591300" y="2343150"/>
          <p14:tracePt t="190398" x="6972300" y="2241550"/>
          <p14:tracePt t="190416" x="7321550" y="2152650"/>
          <p14:tracePt t="190431" x="7727950" y="2070100"/>
          <p14:tracePt t="190448" x="8102600" y="2012950"/>
          <p14:tracePt t="190464" x="8464550" y="1968500"/>
          <p14:tracePt t="190468" x="8629650" y="1949450"/>
          <p14:tracePt t="190481" x="8794750" y="1936750"/>
          <p14:tracePt t="190497" x="9124950" y="1905000"/>
          <p14:tracePt t="190515" x="9467850" y="1879600"/>
          <p14:tracePt t="190534" x="9975850" y="1841500"/>
          <p14:tracePt t="190551" x="10236200" y="1841500"/>
          <p14:tracePt t="190568" x="10394950" y="1866900"/>
          <p14:tracePt t="190581" x="10452100" y="1879600"/>
          <p14:tracePt t="190614" x="10458450" y="1879600"/>
          <p14:tracePt t="190663" x="10458450" y="1885950"/>
          <p14:tracePt t="190671" x="10458450" y="1892300"/>
          <p14:tracePt t="190686" x="10458450" y="1917700"/>
          <p14:tracePt t="190698" x="10458450" y="1930400"/>
          <p14:tracePt t="190714" x="10458450" y="1962150"/>
          <p14:tracePt t="190731" x="10458450" y="1981200"/>
          <p14:tracePt t="190749" x="10464800" y="2012950"/>
          <p14:tracePt t="190765" x="10490200" y="2038350"/>
          <p14:tracePt t="190799" x="10604500" y="2152650"/>
          <p14:tracePt t="190815" x="10617200" y="2209800"/>
          <p14:tracePt t="190831" x="10623550" y="2260600"/>
          <p14:tracePt t="190849" x="10623550" y="2336800"/>
          <p14:tracePt t="190866" x="10623550" y="2413000"/>
          <p14:tracePt t="190880" x="10636250" y="2470150"/>
          <p14:tracePt t="190897" x="10648950" y="2495550"/>
          <p14:tracePt t="190915" x="10661650" y="2508250"/>
          <p14:tracePt t="190932" x="10674350" y="2508250"/>
          <p14:tracePt t="190950" x="10687050" y="2501900"/>
          <p14:tracePt t="190952" x="10699750" y="2495550"/>
          <p14:tracePt t="190965" x="10712450" y="2489200"/>
          <p14:tracePt t="190983" x="10737850" y="2470150"/>
          <p14:tracePt t="190998" x="10750550" y="2457450"/>
          <p14:tracePt t="191015" x="10763250" y="2451100"/>
          <p14:tracePt t="191031" x="10775950" y="2444750"/>
          <p14:tracePt t="191050" x="10788650" y="2444750"/>
          <p14:tracePt t="191082" x="10807700" y="2444750"/>
          <p14:tracePt t="191101" x="10820400" y="2444750"/>
          <p14:tracePt t="191724" x="10814050" y="2432050"/>
          <p14:tracePt t="191739" x="10763250" y="2400300"/>
          <p14:tracePt t="191748" x="10706100" y="2381250"/>
          <p14:tracePt t="191766" x="10566400" y="2343150"/>
          <p14:tracePt t="191784" x="10445750" y="2317750"/>
          <p14:tracePt t="191789" x="10394950" y="2317750"/>
          <p14:tracePt t="191798" x="10363200" y="2317750"/>
          <p14:tracePt t="191819" x="10306050" y="2349500"/>
          <p14:tracePt t="191833" x="10293350" y="2368550"/>
          <p14:tracePt t="191851" x="10223500" y="2463800"/>
          <p14:tracePt t="191884" x="10058400" y="2660650"/>
          <p14:tracePt t="191899" x="9944100" y="2774950"/>
          <p14:tracePt t="191916" x="9848850" y="2870200"/>
          <p14:tracePt t="191932" x="9753600" y="2971800"/>
          <p14:tracePt t="191951" x="9677400" y="3067050"/>
          <p14:tracePt t="191954" x="9645650" y="3111500"/>
          <p14:tracePt t="191964" x="9620250" y="3143250"/>
          <p14:tracePt t="191982" x="9537700" y="3257550"/>
          <p14:tracePt t="191999" x="9442450" y="3397250"/>
          <p14:tracePt t="192017" x="9366250" y="3505200"/>
          <p14:tracePt t="192034" x="9296400" y="3606800"/>
          <p14:tracePt t="192036" x="9277350" y="3638550"/>
          <p14:tracePt t="192050" x="9264650" y="3657600"/>
          <p14:tracePt t="192065" x="9245600" y="3670300"/>
          <p14:tracePt t="192083" x="9213850" y="3676650"/>
          <p14:tracePt t="192099" x="9118600" y="3689350"/>
          <p14:tracePt t="192132" x="8845550" y="3689350"/>
          <p14:tracePt t="192149" x="8604250" y="3714750"/>
          <p14:tracePt t="192167" x="8451850" y="3740150"/>
          <p14:tracePt t="192182" x="8318500" y="3771900"/>
          <p14:tracePt t="192216" x="7861300" y="3829050"/>
          <p14:tracePt t="192234" x="7454900" y="3816350"/>
          <p14:tracePt t="192236" x="7232650" y="3778250"/>
          <p14:tracePt t="192249" x="6985000" y="3733800"/>
          <p14:tracePt t="192266" x="6553200" y="3632200"/>
          <p14:tracePt t="192282" x="6165850" y="3536950"/>
          <p14:tracePt t="192299" x="5829300" y="3448050"/>
          <p14:tracePt t="192318" x="5334000" y="3352800"/>
          <p14:tracePt t="192333" x="5175250" y="3333750"/>
          <p14:tracePt t="192350" x="4667250" y="3314700"/>
          <p14:tracePt t="192366" x="4343400" y="3302000"/>
          <p14:tracePt t="192383" x="3994150" y="3276600"/>
          <p14:tracePt t="192399" x="3638550" y="3232150"/>
          <p14:tracePt t="192417" x="3340100" y="3187700"/>
          <p14:tracePt t="192433" x="3124200" y="3168650"/>
          <p14:tracePt t="192467" x="2813050" y="3200400"/>
          <p14:tracePt t="192487" x="2673350" y="3257550"/>
          <p14:tracePt t="192500" x="2654300" y="3270250"/>
          <p14:tracePt t="192516" x="2647950" y="3276600"/>
          <p14:tracePt t="192532" x="2654300" y="3276600"/>
          <p14:tracePt t="192549" x="2692400" y="3257550"/>
          <p14:tracePt t="192571" x="2927350" y="3213100"/>
          <p14:tracePt t="192584" x="3219450" y="3200400"/>
          <p14:tracePt t="192618" x="4006850" y="3213100"/>
          <p14:tracePt t="192633" x="4419600" y="3257550"/>
          <p14:tracePt t="192650" x="4845050" y="3314700"/>
          <p14:tracePt t="192683" x="5530850" y="3422650"/>
          <p14:tracePt t="192700" x="5873750" y="3460750"/>
          <p14:tracePt t="192718" x="6229350" y="3479800"/>
          <p14:tracePt t="192731" x="6648450" y="3498850"/>
          <p14:tracePt t="192752" x="7080250" y="3524250"/>
          <p14:tracePt t="192754" x="7289800" y="3543300"/>
          <p14:tracePt t="192769" x="7677150" y="3575050"/>
          <p14:tracePt t="192784" x="8026400" y="3632200"/>
          <p14:tracePt t="192800" x="8159750" y="3657600"/>
          <p14:tracePt t="192817" x="8375650" y="3702050"/>
          <p14:tracePt t="192820" x="8458200" y="3721100"/>
          <p14:tracePt t="192834" x="8585200" y="3752850"/>
          <p14:tracePt t="192869" x="8782050" y="3765550"/>
          <p14:tracePt t="192882" x="8858250" y="3771900"/>
          <p14:tracePt t="192900" x="8902700" y="3771900"/>
          <p14:tracePt t="192933" x="8921750" y="3765550"/>
          <p14:tracePt t="192951" x="8940800" y="3759200"/>
          <p14:tracePt t="192968" x="8972550" y="3752850"/>
          <p14:tracePt t="192971" x="8985250" y="3752850"/>
          <p14:tracePt t="192982" x="9010650" y="3752850"/>
          <p14:tracePt t="193016" x="9074150" y="3746500"/>
          <p14:tracePt t="193034" x="9163050" y="3746500"/>
          <p14:tracePt t="193051" x="9321800" y="3721100"/>
          <p14:tracePt t="193067" x="9359900" y="3702050"/>
          <p14:tracePt t="193084" x="9480550" y="3625850"/>
          <p14:tracePt t="193101" x="9575800" y="3556000"/>
          <p14:tracePt t="193117" x="9740900" y="3479800"/>
          <p14:tracePt t="193132" x="9918700" y="3435350"/>
          <p14:tracePt t="193149" x="10096500" y="3416300"/>
          <p14:tracePt t="193168" x="10242550" y="3409950"/>
          <p14:tracePt t="193200" x="10306050" y="3384550"/>
          <p14:tracePt t="193219" x="10306050" y="3359150"/>
          <p14:tracePt t="193221" x="10306050" y="3346450"/>
          <p14:tracePt t="193232" x="10306050" y="3333750"/>
          <p14:tracePt t="193250" x="10299700" y="3308350"/>
          <p14:tracePt t="193267" x="10312400" y="3282950"/>
          <p14:tracePt t="193284" x="10363200" y="3257550"/>
          <p14:tracePt t="193301" x="10382250" y="3244850"/>
          <p14:tracePt t="193317" x="10394950" y="3238500"/>
          <p14:tracePt t="193505" x="10394950" y="3232150"/>
          <p14:tracePt t="193514" x="10382250" y="3232150"/>
          <p14:tracePt t="193537" x="10337800" y="3225800"/>
          <p14:tracePt t="193555" x="10312400" y="3225800"/>
          <p14:tracePt t="193557" x="10299700" y="3225800"/>
          <p14:tracePt t="193566" x="10293350" y="3225800"/>
          <p14:tracePt t="193601" x="10267950" y="3232150"/>
          <p14:tracePt t="193653" x="10261600" y="3232150"/>
          <p14:tracePt t="193671" x="10255250" y="3232150"/>
          <p14:tracePt t="193675" x="10248900" y="3232150"/>
          <p14:tracePt t="193685" x="10242550" y="3238500"/>
          <p14:tracePt t="193701" x="10229850" y="3244850"/>
          <p14:tracePt t="193718" x="10229850" y="3251200"/>
          <p14:tracePt t="193756" x="10223500" y="3251200"/>
          <p14:tracePt t="193764" x="10217150" y="3251200"/>
          <p14:tracePt t="201647" x="10210800" y="3244850"/>
          <p14:tracePt t="201656" x="10204450" y="3238500"/>
          <p14:tracePt t="201665" x="10179050" y="3225800"/>
          <p14:tracePt t="201675" x="10153650" y="3213100"/>
          <p14:tracePt t="201692" x="10096500" y="3200400"/>
          <p14:tracePt t="201706" x="10064750" y="3194050"/>
          <p14:tracePt t="201727" x="10033000" y="3181350"/>
          <p14:tracePt t="201742" x="10026650" y="3175000"/>
          <p14:tracePt t="201760" x="10045700" y="3162300"/>
          <p14:tracePt t="201768" x="10052050" y="3155950"/>
          <p14:tracePt t="201777" x="10058400" y="3155950"/>
          <p14:tracePt t="201808" x="10096500" y="3149600"/>
          <p14:tracePt t="201847" x="10090150" y="3149600"/>
          <p14:tracePt t="201861" x="10083800" y="3155950"/>
          <p14:tracePt t="201874" x="10064750" y="3175000"/>
          <p14:tracePt t="201891" x="10045700" y="3187700"/>
          <p14:tracePt t="201907" x="10013950" y="3206750"/>
          <p14:tracePt t="201940" x="9899650" y="3270250"/>
          <p14:tracePt t="201944" x="9848850" y="3289300"/>
          <p14:tracePt t="201956" x="9798050" y="3295650"/>
          <p14:tracePt t="201974" x="9626600" y="3295650"/>
          <p14:tracePt t="201991" x="9556750" y="3282950"/>
          <p14:tracePt t="202008" x="9550400" y="3282950"/>
          <p14:tracePt t="202163" x="9544050" y="3282950"/>
          <p14:tracePt t="202186" x="9537700" y="3282950"/>
          <p14:tracePt t="202210" x="9512300" y="3251200"/>
          <p14:tracePt t="202227" x="9499600" y="3244850"/>
          <p14:tracePt t="202231" x="9493250" y="3244850"/>
          <p14:tracePt t="202239" x="9486900" y="3244850"/>
          <p14:tracePt t="202298" x="9486900" y="3238500"/>
          <p14:tracePt t="202306" x="9486900" y="3232150"/>
          <p14:tracePt t="202311" x="9486900" y="3219450"/>
          <p14:tracePt t="202324" x="9493250" y="3213100"/>
          <p14:tracePt t="202341" x="9512300" y="3206750"/>
          <p14:tracePt t="202361" x="9550400" y="3206750"/>
          <p14:tracePt t="202377" x="9569450" y="3206750"/>
          <p14:tracePt t="202409" x="9594850" y="3181350"/>
          <p14:tracePt t="202428" x="9607550" y="3155950"/>
          <p14:tracePt t="202431" x="9620250" y="3143250"/>
          <p14:tracePt t="202442" x="9652000" y="3117850"/>
          <p14:tracePt t="202458" x="9740900" y="3079750"/>
          <p14:tracePt t="202477" x="9855200" y="3041650"/>
          <p14:tracePt t="202490" x="9994900" y="3016250"/>
          <p14:tracePt t="202506" x="10140950" y="3003550"/>
          <p14:tracePt t="202525" x="10274300" y="3003550"/>
          <p14:tracePt t="202544" x="10445750" y="3009900"/>
          <p14:tracePt t="202564" x="10528300" y="3016250"/>
          <p14:tracePt t="202576" x="10591800" y="3022600"/>
          <p14:tracePt t="202609" x="10648950" y="3016250"/>
          <p14:tracePt t="202625" x="10661650" y="3003550"/>
          <p14:tracePt t="202644" x="10674350" y="2984500"/>
          <p14:tracePt t="202675" x="10680700" y="2940050"/>
          <p14:tracePt t="202695" x="10687050" y="2921000"/>
          <p14:tracePt t="202713" x="10680700" y="2895600"/>
          <p14:tracePt t="202746" x="10560050" y="2825750"/>
          <p14:tracePt t="202762" x="10477500" y="2787650"/>
          <p14:tracePt t="202779" x="10407650" y="2755900"/>
          <p14:tracePt t="202794" x="10363200" y="2724150"/>
          <p14:tracePt t="202813" x="10337800" y="2698750"/>
          <p14:tracePt t="202829" x="10318750" y="2673350"/>
          <p14:tracePt t="202845" x="10299700" y="2660650"/>
          <p14:tracePt t="202856" x="10293350" y="2660650"/>
          <p14:tracePt t="202876" x="10248900" y="2654300"/>
          <p14:tracePt t="202894" x="10223500" y="2654300"/>
          <p14:tracePt t="202908" x="10185400" y="2673350"/>
          <p14:tracePt t="202925" x="10147300" y="2686050"/>
          <p14:tracePt t="202945" x="10096500" y="2711450"/>
          <p14:tracePt t="202959" x="10033000" y="2736850"/>
          <p14:tracePt t="202977" x="9988550" y="2755900"/>
          <p14:tracePt t="202996" x="9937750" y="2794000"/>
          <p14:tracePt t="203011" x="9925050" y="2806700"/>
          <p14:tracePt t="203027" x="9918700" y="2819400"/>
          <p14:tracePt t="203042" x="9912350" y="2825750"/>
          <p14:tracePt t="203075" x="9906000" y="2857500"/>
          <p14:tracePt t="203092" x="9906000" y="2876550"/>
          <p14:tracePt t="203108" x="9906000" y="2895600"/>
          <p14:tracePt t="203125" x="9912350" y="2908300"/>
          <p14:tracePt t="203142" x="9925050" y="2927350"/>
          <p14:tracePt t="203158" x="9944100" y="2940050"/>
          <p14:tracePt t="203177" x="9969500" y="2952750"/>
          <p14:tracePt t="203180" x="9988550" y="2971800"/>
          <p14:tracePt t="203194" x="10007600" y="2978150"/>
          <p14:tracePt t="203208" x="10058400" y="2997200"/>
          <p14:tracePt t="203225" x="10109200" y="3009900"/>
          <p14:tracePt t="203243" x="10198100" y="3022600"/>
          <p14:tracePt t="203259" x="10255250" y="3028950"/>
          <p14:tracePt t="203279" x="10401300" y="3035300"/>
          <p14:tracePt t="203294" x="10490200" y="3041650"/>
          <p14:tracePt t="203310" x="10591800" y="3041650"/>
          <p14:tracePt t="203325" x="10687050" y="3041650"/>
          <p14:tracePt t="203342" x="10795000" y="3028950"/>
          <p14:tracePt t="203360" x="10845800" y="3016250"/>
          <p14:tracePt t="203377" x="10871200" y="2990850"/>
          <p14:tracePt t="203408" x="10890250" y="2952750"/>
          <p14:tracePt t="203427" x="10890250" y="2933700"/>
          <p14:tracePt t="203443" x="10871200" y="2908300"/>
          <p14:tracePt t="203462" x="10826750" y="2876550"/>
          <p14:tracePt t="203476" x="10756900" y="2838450"/>
          <p14:tracePt t="203493" x="10668000" y="2800350"/>
          <p14:tracePt t="203512" x="10534650" y="2743200"/>
          <p14:tracePt t="203543" x="10401300" y="2711450"/>
          <p14:tracePt t="203560" x="10325100" y="2717800"/>
          <p14:tracePt t="203580" x="10229850" y="2743200"/>
          <p14:tracePt t="203609" x="10020300" y="2819400"/>
          <p14:tracePt t="203627" x="9931400" y="2851150"/>
          <p14:tracePt t="203642" x="9874250" y="2882900"/>
          <p14:tracePt t="203676" x="9842500" y="2908300"/>
          <p14:tracePt t="203680" x="9842500" y="2914650"/>
          <p14:tracePt t="203693" x="9842500" y="2921000"/>
          <p14:tracePt t="203709" x="9848850" y="2927350"/>
          <p14:tracePt t="203725" x="9867900" y="2940050"/>
          <p14:tracePt t="203742" x="9899650" y="2946400"/>
          <p14:tracePt t="203760" x="9969500" y="2959100"/>
          <p14:tracePt t="203780" x="10026650" y="2965450"/>
          <p14:tracePt t="203809" x="10248900" y="2965450"/>
          <p14:tracePt t="203826" x="10382250" y="2965450"/>
          <p14:tracePt t="203842" x="10458450" y="2965450"/>
          <p14:tracePt t="203875" x="10528300" y="2965450"/>
          <p14:tracePt t="203892" x="10528300" y="2959100"/>
          <p14:tracePt t="203909" x="10534650" y="2959100"/>
          <p14:tracePt t="203926" x="10534650" y="2952750"/>
          <p14:tracePt t="203972" x="10528300" y="2952750"/>
          <p14:tracePt t="203997" x="10502900" y="2952750"/>
          <p14:tracePt t="204017" x="10477500" y="2952750"/>
          <p14:tracePt t="207526" x="10471150" y="2952750"/>
          <p14:tracePt t="207537" x="10464800" y="2952750"/>
          <p14:tracePt t="207549" x="10420350" y="2965450"/>
          <p14:tracePt t="207565" x="10388600" y="2990850"/>
          <p14:tracePt t="207581" x="10382250" y="2997200"/>
          <p14:tracePt t="207622" x="10388600" y="2997200"/>
          <p14:tracePt t="207638" x="10394950" y="2997200"/>
          <p14:tracePt t="207661" x="10388600" y="3009900"/>
          <p14:tracePt t="207679" x="10375900" y="3016250"/>
          <p14:tracePt t="207696" x="10350500" y="3028950"/>
          <p14:tracePt t="207729" x="10344150" y="3035300"/>
          <p14:tracePt t="207759" x="10344150" y="3028950"/>
          <p14:tracePt t="207784" x="10337800" y="3028950"/>
          <p14:tracePt t="207797" x="10325100" y="3035300"/>
          <p14:tracePt t="207813" x="10248900" y="3073400"/>
          <p14:tracePt t="207831" x="10071100" y="3130550"/>
          <p14:tracePt t="207848" x="9969500" y="3162300"/>
          <p14:tracePt t="207879" x="9944100" y="3168650"/>
          <p14:tracePt t="207895" x="9950450" y="3162300"/>
          <p14:tracePt t="207913" x="9963150" y="3155950"/>
          <p14:tracePt t="207947" x="9931400" y="3175000"/>
          <p14:tracePt t="207963" x="9886950" y="3200400"/>
          <p14:tracePt t="207979" x="9836150" y="3219450"/>
          <p14:tracePt t="207997" x="9798050" y="3238500"/>
          <p14:tracePt t="208012" x="9791700" y="3244850"/>
          <p14:tracePt t="208052" x="9791700" y="3238500"/>
          <p14:tracePt t="208064" x="9804400" y="3232150"/>
          <p14:tracePt t="208080" x="9817100" y="3232150"/>
          <p14:tracePt t="208125" x="9817100" y="3238500"/>
          <p14:tracePt t="208133" x="9817100" y="3244850"/>
          <p14:tracePt t="208146" x="9810750" y="3244850"/>
          <p14:tracePt t="208162" x="9810750" y="3257550"/>
          <p14:tracePt t="208300" x="9817100" y="3257550"/>
          <p14:tracePt t="208310" x="9823450" y="3257550"/>
          <p14:tracePt t="208320" x="9829800" y="3257550"/>
          <p14:tracePt t="210036" x="9823450" y="3251200"/>
          <p14:tracePt t="210047" x="9817100" y="3238500"/>
          <p14:tracePt t="210057" x="9798050" y="3225800"/>
          <p14:tracePt t="210065" x="9759950" y="3206750"/>
          <p14:tracePt t="210083" x="9645650" y="3194050"/>
          <p14:tracePt t="210100" x="9575800" y="3194050"/>
          <p14:tracePt t="210115" x="9531350" y="3187700"/>
          <p14:tracePt t="210131" x="9518650" y="3187700"/>
          <p14:tracePt t="210327" x="9512300" y="3187700"/>
          <p14:tracePt t="210338" x="9505950" y="3187700"/>
          <p14:tracePt t="210345" x="9493250" y="3187700"/>
          <p14:tracePt t="210366" x="9474200" y="3200400"/>
          <p14:tracePt t="210381" x="9442450" y="3206750"/>
          <p14:tracePt t="210398" x="9398000" y="3206750"/>
          <p14:tracePt t="210416" x="9309100" y="3219450"/>
          <p14:tracePt t="210432" x="9150350" y="3251200"/>
          <p14:tracePt t="210465" x="8769350" y="3327400"/>
          <p14:tracePt t="210486" x="8483600" y="3416300"/>
          <p14:tracePt t="210499" x="8362950" y="3460750"/>
          <p14:tracePt t="210534" x="7861300" y="3651250"/>
          <p14:tracePt t="210549" x="7639050" y="3733800"/>
          <p14:tracePt t="210568" x="7410450" y="3816350"/>
          <p14:tracePt t="210583" x="7181850" y="3886200"/>
          <p14:tracePt t="210598" x="6959600" y="3949700"/>
          <p14:tracePt t="210615" x="6762750" y="4000500"/>
          <p14:tracePt t="210633" x="6559550" y="4044950"/>
          <p14:tracePt t="210647" x="6343650" y="4057650"/>
          <p14:tracePt t="210682" x="5969000" y="4013200"/>
          <p14:tracePt t="210701" x="5759450" y="3968750"/>
          <p14:tracePt t="210702" x="5645150" y="3949700"/>
          <p14:tracePt t="210715" x="5518150" y="3930650"/>
          <p14:tracePt t="210730" x="5270500" y="3905250"/>
          <p14:tracePt t="210749" x="5029200" y="3879850"/>
          <p14:tracePt t="210765" x="4775200" y="3867150"/>
          <p14:tracePt t="210800" x="4210050" y="3854450"/>
          <p14:tracePt t="210816" x="3987800" y="3854450"/>
          <p14:tracePt t="210832" x="3759200" y="3867150"/>
          <p14:tracePt t="210850" x="3536950" y="3905250"/>
          <p14:tracePt t="210865" x="3346450" y="3956050"/>
          <p14:tracePt t="210882" x="3200400" y="3987800"/>
          <p14:tracePt t="210899" x="3098800" y="3994150"/>
          <p14:tracePt t="210932" x="2927350" y="3987800"/>
          <p14:tracePt t="210949" x="2813050" y="3968750"/>
          <p14:tracePt t="210964" x="2698750" y="3962400"/>
          <p14:tracePt t="210997" x="2489200" y="3962400"/>
          <p14:tracePt t="211000" x="2444750" y="3962400"/>
          <p14:tracePt t="211015" x="2419350" y="3962400"/>
          <p14:tracePt t="211033" x="2330450" y="3962400"/>
          <p14:tracePt t="211049" x="2279650" y="3962400"/>
          <p14:tracePt t="211081" x="2139950" y="3956050"/>
          <p14:tracePt t="211099" x="2095500" y="3949700"/>
          <p14:tracePt t="211118" x="2076450" y="3949700"/>
          <p14:tracePt t="211121" x="2076450" y="3943350"/>
          <p14:tracePt t="211163" x="2070100" y="3943350"/>
          <p14:tracePt t="211179" x="2057400" y="3949700"/>
          <p14:tracePt t="211188" x="2044700" y="3956050"/>
          <p14:tracePt t="211198" x="2025650" y="3956050"/>
          <p14:tracePt t="211214" x="2006600" y="3962400"/>
          <p14:tracePt t="211232" x="1993900" y="3962400"/>
          <p14:tracePt t="211931" x="2006600" y="3962400"/>
          <p14:tracePt t="211940" x="2025650" y="3968750"/>
          <p14:tracePt t="211953" x="2159000" y="3975100"/>
          <p14:tracePt t="211967" x="2254250" y="3987800"/>
          <p14:tracePt t="211983" x="2489200" y="4025900"/>
          <p14:tracePt t="212002" x="2743200" y="4083050"/>
          <p14:tracePt t="212017" x="2794000" y="4095750"/>
          <p14:tracePt t="212054" x="2800350" y="4095750"/>
          <p14:tracePt t="212067" x="2813050" y="4076700"/>
          <p14:tracePt t="212084" x="2851150" y="4057650"/>
          <p14:tracePt t="212100" x="2921000" y="4032250"/>
          <p14:tracePt t="212132" x="3054350" y="3987800"/>
          <p14:tracePt t="212150" x="3073400" y="3981450"/>
          <p14:tracePt t="212236" x="3073400" y="3975100"/>
          <p14:tracePt t="212246" x="3079750" y="3975100"/>
          <p14:tracePt t="212257" x="3092450" y="3968750"/>
          <p14:tracePt t="212268" x="3117850" y="3956050"/>
          <p14:tracePt t="212288" x="3162300" y="3930650"/>
          <p14:tracePt t="212301" x="3200400" y="3911600"/>
          <p14:tracePt t="212316" x="3238500" y="3905250"/>
          <p14:tracePt t="212382" x="3244850" y="3898900"/>
          <p14:tracePt t="212390" x="3251200" y="3892550"/>
          <p14:tracePt t="212400" x="3257550" y="3892550"/>
          <p14:tracePt t="212416" x="3276600" y="3886200"/>
          <p14:tracePt t="212435" x="3327400" y="3886200"/>
          <p14:tracePt t="212466" x="3352800" y="3886200"/>
          <p14:tracePt t="212515" x="3359150" y="3886200"/>
          <p14:tracePt t="212535" x="3365500" y="3886200"/>
          <p14:tracePt t="212537" x="3371850" y="3886200"/>
          <p14:tracePt t="212550" x="3397250" y="3886200"/>
          <p14:tracePt t="212566" x="3441700" y="3886200"/>
          <p14:tracePt t="212581" x="3511550" y="3886200"/>
          <p14:tracePt t="212601" x="3606800" y="3886200"/>
          <p14:tracePt t="212617" x="3619500" y="3886200"/>
          <p14:tracePt t="212633" x="3625850" y="3886200"/>
          <p14:tracePt t="212688" x="3632200" y="3886200"/>
          <p14:tracePt t="212695" x="3644900" y="3886200"/>
          <p14:tracePt t="212703" x="3651250" y="3886200"/>
          <p14:tracePt t="212719" x="3689350" y="3879850"/>
          <p14:tracePt t="212733" x="3733800" y="3873500"/>
          <p14:tracePt t="212749" x="3784600" y="3854450"/>
          <p14:tracePt t="212768" x="3803650" y="3841750"/>
          <p14:tracePt t="212781" x="3810000" y="3822700"/>
          <p14:tracePt t="212800" x="3810000" y="3803650"/>
          <p14:tracePt t="212817" x="3797300" y="3784600"/>
          <p14:tracePt t="212835" x="3790950" y="3771900"/>
          <p14:tracePt t="212867" x="3784600" y="3746500"/>
          <p14:tracePt t="212884" x="3784600" y="3727450"/>
          <p14:tracePt t="212899" x="3784600" y="3708400"/>
          <p14:tracePt t="212933" x="3771900" y="3657600"/>
          <p14:tracePt t="212936" x="3765550" y="3638550"/>
          <p14:tracePt t="212952" x="3746500" y="3619500"/>
          <p14:tracePt t="212967" x="3733800" y="3606800"/>
          <p14:tracePt t="213000" x="3721100" y="3587750"/>
          <p14:tracePt t="213025" x="3714750" y="3587750"/>
          <p14:tracePt t="213035" x="3708400" y="3587750"/>
          <p14:tracePt t="213051" x="3676650" y="3587750"/>
          <p14:tracePt t="213066" x="3651250" y="3587750"/>
          <p14:tracePt t="213083" x="3613150" y="3581400"/>
          <p14:tracePt t="213101" x="3575050" y="3562350"/>
          <p14:tracePt t="213104" x="3549650" y="3549650"/>
          <p14:tracePt t="213115" x="3536950" y="3549650"/>
          <p14:tracePt t="213133" x="3486150" y="3543300"/>
          <p14:tracePt t="213150" x="3409950" y="3543300"/>
          <p14:tracePt t="213168" x="3289300" y="3543300"/>
          <p14:tracePt t="213200" x="3098800" y="3556000"/>
          <p14:tracePt t="213217" x="3054350" y="3562350"/>
          <p14:tracePt t="213234" x="3035300" y="3568700"/>
          <p14:tracePt t="213266" x="3016250" y="3613150"/>
          <p14:tracePt t="213284" x="3003550" y="3644900"/>
          <p14:tracePt t="213302" x="2997200" y="3657600"/>
          <p14:tracePt t="213334" x="2997200" y="3676650"/>
          <p14:tracePt t="213359" x="2997200" y="3683000"/>
          <p14:tracePt t="213384" x="3003550" y="3702050"/>
          <p14:tracePt t="213402" x="3022600" y="3733800"/>
          <p14:tracePt t="213418" x="3041650" y="3765550"/>
          <p14:tracePt t="213434" x="3060700" y="3790950"/>
          <p14:tracePt t="213450" x="3092450" y="3822700"/>
          <p14:tracePt t="213483" x="3181350" y="3867150"/>
          <p14:tracePt t="213487" x="3232150" y="3886200"/>
          <p14:tracePt t="213501" x="3251200" y="3892550"/>
          <p14:tracePt t="213518" x="3321050" y="3924300"/>
          <p14:tracePt t="213535" x="3340100" y="3949700"/>
          <p14:tracePt t="213555" x="3346450" y="3956050"/>
          <p14:tracePt t="213566" x="3352800" y="3968750"/>
          <p14:tracePt t="213582" x="3359150" y="3975100"/>
          <p14:tracePt t="213601" x="3378200" y="3981450"/>
          <p14:tracePt t="213618" x="3403600" y="3981450"/>
          <p14:tracePt t="213635" x="3473450" y="3987800"/>
          <p14:tracePt t="213649" x="3575050" y="3994150"/>
          <p14:tracePt t="213668" x="3708400" y="4000500"/>
          <p14:tracePt t="213685" x="3816350" y="4019550"/>
          <p14:tracePt t="213702" x="3835400" y="4032250"/>
          <p14:tracePt t="213704" x="3835400" y="4038600"/>
          <p14:tracePt t="213718" x="3829050" y="4044950"/>
          <p14:tracePt t="213733" x="3810000" y="4051300"/>
          <p14:tracePt t="213750" x="3797300" y="4051300"/>
          <p14:tracePt t="213767" x="3784600" y="4051300"/>
          <p14:tracePt t="213785" x="3778250" y="4051300"/>
          <p14:tracePt t="213804" x="3784600" y="4051300"/>
          <p14:tracePt t="213818" x="3803650" y="4044950"/>
          <p14:tracePt t="213837" x="3848100" y="4038600"/>
          <p14:tracePt t="213840" x="3879850" y="4032250"/>
          <p14:tracePt t="213851" x="3905250" y="4032250"/>
          <p14:tracePt t="213867" x="3962400" y="4025900"/>
          <p14:tracePt t="213884" x="4013200" y="4019550"/>
          <p14:tracePt t="213901" x="4038600" y="4013200"/>
          <p14:tracePt t="213918" x="4057650" y="4006850"/>
          <p14:tracePt t="213934" x="4070350" y="4000500"/>
          <p14:tracePt t="213951" x="4083050" y="3994150"/>
          <p14:tracePt t="213969" x="4089400" y="3994150"/>
          <p14:tracePt t="213971" x="4095750" y="3994150"/>
          <p14:tracePt t="213984" x="4102100" y="3994150"/>
          <p14:tracePt t="214003" x="4108450" y="3994150"/>
          <p14:tracePt t="214113" x="4114800" y="3994150"/>
          <p14:tracePt t="214120" x="4114800" y="4000500"/>
          <p14:tracePt t="214134" x="4114800" y="4019550"/>
          <p14:tracePt t="214152" x="4114800" y="4038600"/>
          <p14:tracePt t="214156" x="4114800" y="4044950"/>
          <p14:tracePt t="214168" x="4114800" y="4051300"/>
          <p14:tracePt t="214185" x="4108450" y="4057650"/>
          <p14:tracePt t="214204" x="4089400" y="4070350"/>
          <p14:tracePt t="214207" x="4083050" y="4076700"/>
          <p14:tracePt t="214221" x="4070350" y="4076700"/>
          <p14:tracePt t="214237" x="4064000" y="4083050"/>
          <p14:tracePt t="214252" x="4057650" y="4083050"/>
          <p14:tracePt t="214267" x="4051300" y="4083050"/>
          <p14:tracePt t="214287" x="4051300" y="4089400"/>
          <p14:tracePt t="214340" x="4057650" y="4089400"/>
          <p14:tracePt t="214347" x="4070350" y="4089400"/>
          <p14:tracePt t="214356" x="4083050" y="4089400"/>
          <p14:tracePt t="214371" x="4121150" y="4089400"/>
          <p14:tracePt t="214385" x="4178300" y="4095750"/>
          <p14:tracePt t="214403" x="4222750" y="4102100"/>
          <p14:tracePt t="214422" x="4279900" y="4108450"/>
          <p14:tracePt t="214424" x="4305300" y="4108450"/>
          <p14:tracePt t="214436" x="4318000" y="4108450"/>
          <p14:tracePt t="214469" x="4413250" y="4083050"/>
          <p14:tracePt t="214489" x="4464050" y="4064000"/>
          <p14:tracePt t="214491" x="4470400" y="4057650"/>
          <p14:tracePt t="214500" x="4489450" y="4044950"/>
          <p14:tracePt t="214518" x="4508500" y="4038600"/>
          <p14:tracePt t="214536" x="4508500" y="4032250"/>
          <p14:tracePt t="214563" x="4514850" y="4032250"/>
          <p14:tracePt t="214572" x="4514850" y="4025900"/>
          <p14:tracePt t="214584" x="4521200" y="4019550"/>
          <p14:tracePt t="214601" x="4540250" y="4000500"/>
          <p14:tracePt t="214617" x="4559300" y="3981450"/>
          <p14:tracePt t="214635" x="4591050" y="3949700"/>
          <p14:tracePt t="214653" x="4610100" y="3930650"/>
          <p14:tracePt t="214667" x="4622800" y="3911600"/>
          <p14:tracePt t="214684" x="4629150" y="3898900"/>
          <p14:tracePt t="214701" x="4635500" y="3873500"/>
          <p14:tracePt t="214734" x="4648200" y="3835400"/>
          <p14:tracePt t="214753" x="4641850" y="3797300"/>
          <p14:tracePt t="214769" x="4635500" y="3778250"/>
          <p14:tracePt t="214773" x="4629150" y="3771900"/>
          <p14:tracePt t="214783" x="4616450" y="3759200"/>
          <p14:tracePt t="214801" x="4603750" y="3746500"/>
          <p14:tracePt t="214818" x="4584700" y="3740150"/>
          <p14:tracePt t="214835" x="4565650" y="3733800"/>
          <p14:tracePt t="214852" x="4552950" y="3727450"/>
          <p14:tracePt t="214869" x="4540250" y="3727450"/>
          <p14:tracePt t="214885" x="4514850" y="3714750"/>
          <p14:tracePt t="214902" x="4502150" y="3708400"/>
          <p14:tracePt t="214935" x="4464050" y="3708400"/>
          <p14:tracePt t="214953" x="4438650" y="3708400"/>
          <p14:tracePt t="214970" x="4387850" y="3727450"/>
          <p14:tracePt t="214974" x="4375150" y="3733800"/>
          <p14:tracePt t="214985" x="4362450" y="3740150"/>
          <p14:tracePt t="215001" x="4343400" y="3759200"/>
          <p14:tracePt t="215018" x="4318000" y="3771900"/>
          <p14:tracePt t="215035" x="4305300" y="3790950"/>
          <p14:tracePt t="215055" x="4292600" y="3810000"/>
          <p14:tracePt t="215069" x="4292600" y="3816350"/>
          <p14:tracePt t="215088" x="4286250" y="3835400"/>
          <p14:tracePt t="215106" x="4286250" y="3854450"/>
          <p14:tracePt t="215135" x="4311650" y="3898900"/>
          <p14:tracePt t="215152" x="4324350" y="3924300"/>
          <p14:tracePt t="215169" x="4337050" y="3943350"/>
          <p14:tracePt t="215202" x="4349750" y="3962400"/>
          <p14:tracePt t="215222" x="4356100" y="3968750"/>
          <p14:tracePt t="215242" x="4362450" y="3968750"/>
          <p14:tracePt t="215268" x="4375150" y="3968750"/>
          <p14:tracePt t="215285" x="4381500" y="3968750"/>
          <p14:tracePt t="215307" x="4400550" y="3968750"/>
          <p14:tracePt t="215335" x="4406900" y="3968750"/>
          <p14:tracePt t="215394" x="4413250" y="3968750"/>
          <p14:tracePt t="215432" x="4413250" y="3975100"/>
          <p14:tracePt t="215536" x="4413250" y="3968750"/>
          <p14:tracePt t="215555" x="4413250" y="3962400"/>
          <p14:tracePt t="215558" x="4413250" y="3956050"/>
          <p14:tracePt t="215566" x="4413250" y="3949700"/>
          <p14:tracePt t="215588" x="4413250" y="3943350"/>
          <p14:tracePt t="215689" x="4413250" y="3949700"/>
          <p14:tracePt t="215726" x="4413250" y="3956050"/>
          <p14:tracePt t="215750" x="4413250" y="3962400"/>
          <p14:tracePt t="215761" x="4406900" y="3962400"/>
          <p14:tracePt t="215771" x="4400550" y="3968750"/>
          <p14:tracePt t="215785" x="4394200" y="3968750"/>
          <p14:tracePt t="215808" x="4387850" y="3968750"/>
          <p14:tracePt t="215824" x="4413250" y="3968750"/>
          <p14:tracePt t="215833" x="4432300" y="3968750"/>
          <p14:tracePt t="215854" x="4476750" y="3943350"/>
          <p14:tracePt t="215868" x="4495800" y="3930650"/>
          <p14:tracePt t="215885" x="4508500" y="3911600"/>
          <p14:tracePt t="215903" x="4521200" y="3898900"/>
          <p14:tracePt t="215937" x="4578350" y="3841750"/>
          <p14:tracePt t="215956" x="4635500" y="3822700"/>
          <p14:tracePt t="215957" x="4654550" y="3816350"/>
          <p14:tracePt t="215970" x="4673600" y="3803650"/>
          <p14:tracePt t="215986" x="4718050" y="3797300"/>
          <p14:tracePt t="216004" x="4737100" y="3790950"/>
          <p14:tracePt t="216040" x="4737100" y="3784600"/>
          <p14:tracePt t="216053" x="4737100" y="3765550"/>
          <p14:tracePt t="216071" x="4743450" y="3746500"/>
          <p14:tracePt t="216089" x="4762500" y="3702050"/>
          <p14:tracePt t="216103" x="4781550" y="3676650"/>
          <p14:tracePt t="216136" x="4806950" y="3619500"/>
          <p14:tracePt t="216154" x="4806950" y="3606800"/>
          <p14:tracePt t="216171" x="4806950" y="3594100"/>
          <p14:tracePt t="216186" x="4806950" y="3587750"/>
          <p14:tracePt t="216202" x="4800600" y="3568700"/>
          <p14:tracePt t="216219" x="4787900" y="3543300"/>
          <p14:tracePt t="216236" x="4775200" y="3511550"/>
          <p14:tracePt t="216269" x="4743450" y="3479800"/>
          <p14:tracePt t="216275" x="4737100" y="3479800"/>
          <p14:tracePt t="216286" x="4718050" y="3473450"/>
          <p14:tracePt t="216306" x="4705350" y="3473450"/>
          <p14:tracePt t="216336" x="4667250" y="3473450"/>
          <p14:tracePt t="216354" x="4654550" y="3473450"/>
          <p14:tracePt t="216371" x="4597400" y="3473450"/>
          <p14:tracePt t="216403" x="4464050" y="3479800"/>
          <p14:tracePt t="216421" x="4419600" y="3486150"/>
          <p14:tracePt t="216424" x="4387850" y="3492500"/>
          <p14:tracePt t="216436" x="4375150" y="3492500"/>
          <p14:tracePt t="216453" x="4356100" y="3498850"/>
          <p14:tracePt t="216474" x="4356100" y="3505200"/>
          <p14:tracePt t="216487" x="4356100" y="3511550"/>
          <p14:tracePt t="216504" x="4356100" y="3549650"/>
          <p14:tracePt t="216539" x="4356100" y="3644900"/>
          <p14:tracePt t="216555" x="4362450" y="3708400"/>
          <p14:tracePt t="216569" x="4375150" y="3740150"/>
          <p14:tracePt t="216587" x="4406900" y="3784600"/>
          <p14:tracePt t="216603" x="4445000" y="3810000"/>
          <p14:tracePt t="216619" x="4521200" y="3848100"/>
          <p14:tracePt t="216636" x="4584700" y="3867150"/>
          <p14:tracePt t="216670" x="4813300" y="3873500"/>
          <p14:tracePt t="216687" x="4889500" y="3860800"/>
          <p14:tracePt t="216703" x="4921250" y="3829050"/>
          <p14:tracePt t="216737" x="4927600" y="3759200"/>
          <p14:tracePt t="216740" x="4914900" y="3746500"/>
          <p14:tracePt t="216754" x="4883150" y="3721100"/>
          <p14:tracePt t="216770" x="4819650" y="3695700"/>
          <p14:tracePt t="216803" x="4673600" y="3695700"/>
          <p14:tracePt t="216820" x="4597400" y="3695700"/>
          <p14:tracePt t="216836" x="4527550" y="3702050"/>
          <p14:tracePt t="216853" x="4495800" y="3708400"/>
          <p14:tracePt t="216869" x="4483100" y="3714750"/>
          <p14:tracePt t="216886" x="4483100" y="3721100"/>
          <p14:tracePt t="216904" x="4476750" y="3740150"/>
          <p14:tracePt t="216936" x="4489450" y="3816350"/>
          <p14:tracePt t="216956" x="4514850" y="3854450"/>
          <p14:tracePt t="216958" x="4533900" y="3860800"/>
          <p14:tracePt t="216968" x="4546600" y="3867150"/>
          <p14:tracePt t="216987" x="4591050" y="3879850"/>
          <p14:tracePt t="217004" x="4667250" y="3873500"/>
          <p14:tracePt t="217020" x="4705350" y="3848100"/>
          <p14:tracePt t="217037" x="4718050" y="3829050"/>
          <p14:tracePt t="217069" x="4673600" y="3790950"/>
          <p14:tracePt t="217087" x="4591050" y="3778250"/>
          <p14:tracePt t="217104" x="4483100" y="3771900"/>
          <p14:tracePt t="217120" x="4394200" y="3765550"/>
          <p14:tracePt t="217136" x="4305300" y="3765550"/>
          <p14:tracePt t="217153" x="4260850" y="3765550"/>
          <p14:tracePt t="217191" x="4260850" y="3771900"/>
          <p14:tracePt t="217205" x="4267200" y="3771900"/>
          <p14:tracePt t="217208" x="4279900" y="3778250"/>
          <p14:tracePt t="217220" x="4298950" y="3790950"/>
          <p14:tracePt t="217236" x="4337050" y="3816350"/>
          <p14:tracePt t="217254" x="4406900" y="3860800"/>
          <p14:tracePt t="217271" x="4451350" y="3879850"/>
          <p14:tracePt t="217288" x="4489450" y="3892550"/>
          <p14:tracePt t="217304" x="4521200" y="3892550"/>
          <p14:tracePt t="217320" x="4527550" y="3892550"/>
          <p14:tracePt t="217657" x="4527550" y="3879850"/>
          <p14:tracePt t="217673" x="4540250" y="3867150"/>
          <p14:tracePt t="217690" x="4540250" y="3854450"/>
          <p14:tracePt t="217705" x="4540250" y="3848100"/>
          <p14:tracePt t="217740" x="4533900" y="3835400"/>
          <p14:tracePt t="217763" x="4527550" y="3835400"/>
          <p14:tracePt t="217835" x="4527550" y="3829050"/>
          <p14:tracePt t="217868" x="4533900" y="3829050"/>
          <p14:tracePt t="217877" x="4540250" y="3835400"/>
          <p14:tracePt t="217888" x="4552950" y="3841750"/>
          <p14:tracePt t="217890" x="4565650" y="3848100"/>
          <p14:tracePt t="217905" x="4584700" y="3854450"/>
          <p14:tracePt t="217939" x="4686300" y="3898900"/>
          <p14:tracePt t="217955" x="4724400" y="3905250"/>
          <p14:tracePt t="217970" x="4749800" y="3911600"/>
          <p14:tracePt t="218013" x="4756150" y="3905250"/>
          <p14:tracePt t="218037" x="4756150" y="3898900"/>
          <p14:tracePt t="218471" x="4756150" y="3892550"/>
          <p14:tracePt t="218480" x="4762500" y="3892550"/>
          <p14:tracePt t="218491" x="4775200" y="3886200"/>
          <p14:tracePt t="218506" x="4787900" y="3886200"/>
          <p14:tracePt t="218539" x="4851400" y="3879850"/>
          <p14:tracePt t="218557" x="4902200" y="3879850"/>
          <p14:tracePt t="218575" x="4940300" y="3873500"/>
          <p14:tracePt t="218590" x="4965700" y="3873500"/>
          <p14:tracePt t="218604" x="4972050" y="3873500"/>
          <p14:tracePt t="218662" x="4972050" y="3867150"/>
          <p14:tracePt t="218676" x="4965700" y="3860800"/>
          <p14:tracePt t="218689" x="4953000" y="3848100"/>
          <p14:tracePt t="218706" x="4946650" y="3835400"/>
          <p14:tracePt t="218739" x="4933950" y="3822700"/>
          <p14:tracePt t="220667" x="4933950" y="3816350"/>
          <p14:tracePt t="220675" x="4946650" y="3816350"/>
          <p14:tracePt t="220694" x="4997450" y="3810000"/>
          <p14:tracePt t="220696" x="5029200" y="3810000"/>
          <p14:tracePt t="220708" x="5067300" y="3810000"/>
          <p14:tracePt t="220724" x="5124450" y="3810000"/>
          <p14:tracePt t="220741" x="5175250" y="3810000"/>
          <p14:tracePt t="220745" x="5187950" y="3816350"/>
          <p14:tracePt t="220757" x="5213350" y="3816350"/>
          <p14:tracePt t="220773" x="5257800" y="3822700"/>
          <p14:tracePt t="220790" x="5327650" y="3822700"/>
          <p14:tracePt t="220806" x="5416550" y="3829050"/>
          <p14:tracePt t="220810" x="5461000" y="3829050"/>
          <p14:tracePt t="220823" x="5480050" y="3829050"/>
          <p14:tracePt t="220841" x="5518150" y="3841750"/>
          <p14:tracePt t="220857" x="5518150" y="3848100"/>
          <p14:tracePt t="220872" x="5518150" y="3854450"/>
          <p14:tracePt t="220891" x="5511800" y="3860800"/>
          <p14:tracePt t="220961" x="5518150" y="3860800"/>
          <p14:tracePt t="220969" x="5524500" y="3860800"/>
          <p14:tracePt t="220989" x="5524500" y="3867150"/>
          <p14:tracePt t="221008" x="5518150" y="3879850"/>
          <p14:tracePt t="221024" x="5499100" y="3898900"/>
          <p14:tracePt t="221040" x="5467350" y="3930650"/>
          <p14:tracePt t="221057" x="5461000" y="3943350"/>
          <p14:tracePt t="221074" x="5454650" y="3943350"/>
          <p14:tracePt t="221107" x="5454650" y="3949700"/>
          <p14:tracePt t="221116" x="5429250" y="3962400"/>
          <p14:tracePt t="221124" x="5403850" y="3975100"/>
          <p14:tracePt t="221141" x="5295900" y="3981450"/>
          <p14:tracePt t="221158" x="5124450" y="3994150"/>
          <p14:tracePt t="221173" x="4972050" y="3994150"/>
          <p14:tracePt t="221190" x="4851400" y="3987800"/>
          <p14:tracePt t="221207" x="4800600" y="3981450"/>
          <p14:tracePt t="221224" x="4794250" y="3981450"/>
          <p14:tracePt t="221257" x="4794250" y="3994150"/>
          <p14:tracePt t="221275" x="4794250" y="4013200"/>
          <p14:tracePt t="221291" x="4794250" y="4032250"/>
          <p14:tracePt t="221307" x="4787900" y="4044950"/>
          <p14:tracePt t="221370" x="4787900" y="4038600"/>
          <p14:tracePt t="221391" x="4800600" y="4032250"/>
          <p14:tracePt t="221408" x="4813300" y="4032250"/>
          <p14:tracePt t="221424" x="4813300" y="4064000"/>
          <p14:tracePt t="221441" x="4794250" y="4108450"/>
          <p14:tracePt t="221473" x="4711700" y="4216400"/>
          <p14:tracePt t="221490" x="4673600" y="4241800"/>
          <p14:tracePt t="221509" x="4654550" y="4248150"/>
          <p14:tracePt t="221543" x="4654550" y="4229100"/>
          <p14:tracePt t="221558" x="4667250" y="4197350"/>
          <p14:tracePt t="221573" x="4673600" y="4171950"/>
          <p14:tracePt t="221590" x="4673600" y="4159250"/>
          <p14:tracePt t="221607" x="4673600" y="4152900"/>
          <p14:tracePt t="221628" x="4679950" y="4152900"/>
          <p14:tracePt t="221644" x="4686300" y="4146550"/>
          <p14:tracePt t="221657" x="4692650" y="4140200"/>
          <p14:tracePt t="221676" x="4711700" y="4140200"/>
          <p14:tracePt t="221691" x="4737100" y="4133850"/>
          <p14:tracePt t="221706" x="4756150" y="4127500"/>
          <p14:tracePt t="221744" x="4749800" y="4127500"/>
          <p14:tracePt t="221752" x="4743450" y="4133850"/>
          <p14:tracePt t="221760" x="4737100" y="4133850"/>
          <p14:tracePt t="221791" x="4730750" y="4140200"/>
          <p14:tracePt t="221833" x="4730750" y="4133850"/>
          <p14:tracePt t="221847" x="4730750" y="4127500"/>
          <p14:tracePt t="221886" x="4724400" y="4127500"/>
          <p14:tracePt t="221893" x="4718050" y="4133850"/>
          <p14:tracePt t="221907" x="4705350" y="4140200"/>
          <p14:tracePt t="221925" x="4679950" y="4152900"/>
          <p14:tracePt t="221943" x="4673600" y="4159250"/>
          <p14:tracePt t="221995" x="4673600" y="4152900"/>
          <p14:tracePt t="222003" x="4673600" y="4146550"/>
          <p14:tracePt t="222012" x="4679950" y="4146550"/>
          <p14:tracePt t="222024" x="4679950" y="4133850"/>
          <p14:tracePt t="222600" x="4679950" y="4127500"/>
          <p14:tracePt t="222608" x="4686300" y="4127500"/>
          <p14:tracePt t="222650" x="4679950" y="4127500"/>
          <p14:tracePt t="222675" x="4610100" y="4127500"/>
          <p14:tracePt t="222693" x="4502150" y="4127500"/>
          <p14:tracePt t="222709" x="4445000" y="4121150"/>
          <p14:tracePt t="222725" x="4419600" y="4114800"/>
          <p14:tracePt t="222728" x="4381500" y="4095750"/>
          <p14:tracePt t="222743" x="4343400" y="4083050"/>
          <p14:tracePt t="222758" x="4337050" y="4083050"/>
          <p14:tracePt t="222776" x="4324350" y="4083050"/>
          <p14:tracePt t="222808" x="4146550" y="4083050"/>
          <p14:tracePt t="222827" x="4000500" y="4076700"/>
          <p14:tracePt t="222843" x="3873500" y="4057650"/>
          <p14:tracePt t="222846" x="3816350" y="4051300"/>
          <p14:tracePt t="222858" x="3790950" y="4038600"/>
          <p14:tracePt t="222874" x="3752850" y="4025900"/>
          <p14:tracePt t="222892" x="3746500" y="4025900"/>
          <p14:tracePt t="222909" x="3721100" y="4038600"/>
          <p14:tracePt t="222925" x="3657600" y="4064000"/>
          <p14:tracePt t="222941" x="3492500" y="4083050"/>
          <p14:tracePt t="222944" x="3397250" y="4089400"/>
          <p14:tracePt t="222959" x="3194050" y="4089400"/>
          <p14:tracePt t="222991" x="2870200" y="4064000"/>
          <p14:tracePt t="222994" x="2819400" y="4057650"/>
          <p14:tracePt t="223009" x="2749550" y="4044950"/>
          <p14:tracePt t="223089" x="2755900" y="4044950"/>
          <p14:tracePt t="223137" x="2762250" y="4044950"/>
          <p14:tracePt t="223146" x="2768600" y="4038600"/>
          <p14:tracePt t="223160" x="2800350" y="4025900"/>
          <p14:tracePt t="223175" x="2813050" y="4025900"/>
          <p14:tracePt t="223208" x="2825750" y="4025900"/>
          <p14:tracePt t="223271" x="2832100" y="4025900"/>
          <p14:tracePt t="223287" x="2838450" y="4025900"/>
          <p14:tracePt t="223297" x="2838450" y="4019550"/>
          <p14:tracePt t="223324" x="2844800" y="4019550"/>
          <p14:tracePt t="223344" x="2870200" y="4038600"/>
          <p14:tracePt t="223361" x="2895600" y="4070350"/>
          <p14:tracePt t="223392" x="2914650" y="4108450"/>
          <p14:tracePt t="223410" x="2933700" y="4114800"/>
          <p14:tracePt t="223426" x="2959100" y="4121150"/>
          <p14:tracePt t="223443" x="2990850" y="4121150"/>
          <p14:tracePt t="223458" x="3003550" y="4121150"/>
          <p14:tracePt t="223474" x="3028950" y="4121150"/>
          <p14:tracePt t="223492" x="3048000" y="4121150"/>
          <p14:tracePt t="223496" x="3060700" y="4121150"/>
          <p14:tracePt t="223509" x="3073400" y="4121150"/>
          <p14:tracePt t="223545" x="3168650" y="4127500"/>
          <p14:tracePt t="223557" x="3187700" y="4127500"/>
          <p14:tracePt t="223575" x="3251200" y="4114800"/>
          <p14:tracePt t="223578" x="3270250" y="4114800"/>
          <p14:tracePt t="223593" x="3340100" y="4089400"/>
          <p14:tracePt t="223609" x="3365500" y="4083050"/>
          <p14:tracePt t="223626" x="3384550" y="4083050"/>
          <p14:tracePt t="223643" x="3390900" y="4076700"/>
          <p14:tracePt t="223660" x="3397250" y="4076700"/>
          <p14:tracePt t="223719" x="3403600" y="4076700"/>
          <p14:tracePt t="223733" x="3409950" y="4076700"/>
          <p14:tracePt t="223743" x="3416300" y="4076700"/>
          <p14:tracePt t="223760" x="3435350" y="4064000"/>
          <p14:tracePt t="223793" x="3460750" y="4032250"/>
          <p14:tracePt t="223861" x="3460750" y="4025900"/>
          <p14:tracePt t="223881" x="3448050" y="4019550"/>
          <p14:tracePt t="223882" x="3441700" y="4006850"/>
          <p14:tracePt t="223892" x="3435350" y="4000500"/>
          <p14:tracePt t="223909" x="3422650" y="3981450"/>
          <p14:tracePt t="223943" x="3390900" y="3949700"/>
          <p14:tracePt t="223960" x="3371850" y="3943350"/>
          <p14:tracePt t="223963" x="3359150" y="3943350"/>
          <p14:tracePt t="223974" x="3346450" y="3943350"/>
          <p14:tracePt t="223993" x="3314700" y="3943350"/>
          <p14:tracePt t="224008" x="3295650" y="3943350"/>
          <p14:tracePt t="224026" x="3276600" y="3943350"/>
          <p14:tracePt t="224045" x="3263900" y="3943350"/>
          <p14:tracePt t="224059" x="3257550" y="3943350"/>
          <p14:tracePt t="224076" x="3225800" y="3943350"/>
          <p14:tracePt t="224094" x="3155950" y="3949700"/>
          <p14:tracePt t="224126" x="3016250" y="3968750"/>
          <p14:tracePt t="224143" x="2990850" y="3975100"/>
          <p14:tracePt t="224170" x="2990850" y="3968750"/>
          <p14:tracePt t="224193" x="3003550" y="3962400"/>
          <p14:tracePt t="224210" x="3009900" y="3962400"/>
          <p14:tracePt t="224225" x="3022600" y="3962400"/>
          <p14:tracePt t="224243" x="3028950" y="3975100"/>
          <p14:tracePt t="224277" x="3028950" y="3994150"/>
          <p14:tracePt t="224316" x="3035300" y="3994150"/>
          <p14:tracePt t="224326" x="3041650" y="3987800"/>
          <p14:tracePt t="224329" x="3048000" y="3981450"/>
          <p14:tracePt t="224343" x="3067050" y="3975100"/>
          <p14:tracePt t="224362" x="3073400" y="3981450"/>
          <p14:tracePt t="224377" x="3067050" y="3994150"/>
          <p14:tracePt t="224381" x="3054350" y="4013200"/>
          <p14:tracePt t="224395" x="3041650" y="4038600"/>
          <p14:tracePt t="224410" x="3028950" y="4064000"/>
          <p14:tracePt t="224428" x="3016250" y="4076700"/>
          <p14:tracePt t="224443" x="3016250" y="4083050"/>
          <p14:tracePt t="224459" x="3022600" y="4070350"/>
          <p14:tracePt t="224476" x="3060700" y="4038600"/>
          <p14:tracePt t="224492" x="3117850" y="4019550"/>
          <p14:tracePt t="224510" x="3175000" y="4013200"/>
          <p14:tracePt t="224527" x="3187700" y="4019550"/>
          <p14:tracePt t="224545" x="3187700" y="4044950"/>
          <p14:tracePt t="224547" x="3187700" y="4057650"/>
          <p14:tracePt t="224559" x="3187700" y="4064000"/>
          <p14:tracePt t="224565" x="3187700" y="4076700"/>
          <p14:tracePt t="224593" x="3181350" y="4095750"/>
          <p14:tracePt t="224612" x="3194050" y="4095750"/>
          <p14:tracePt t="224627" x="3225800" y="4095750"/>
          <p14:tracePt t="224645" x="3295650" y="4095750"/>
          <p14:tracePt t="224676" x="3498850" y="4089400"/>
          <p14:tracePt t="224693" x="3606800" y="4083050"/>
          <p14:tracePt t="224710" x="3689350" y="4083050"/>
          <p14:tracePt t="224744" x="3829050" y="4083050"/>
          <p14:tracePt t="224762" x="3898900" y="4102100"/>
          <p14:tracePt t="224764" x="3930650" y="4108450"/>
          <p14:tracePt t="224776" x="3968750" y="4114800"/>
          <p14:tracePt t="224809" x="4064000" y="4114800"/>
          <p14:tracePt t="224826" x="4083050" y="4114800"/>
          <p14:tracePt t="224846" x="4114800" y="4114800"/>
          <p14:tracePt t="224863" x="4140200" y="4114800"/>
          <p14:tracePt t="224877" x="4152900" y="4114800"/>
          <p14:tracePt t="224895" x="4178300" y="4114800"/>
          <p14:tracePt t="224910" x="4222750" y="4114800"/>
          <p14:tracePt t="224929" x="4279900" y="4121150"/>
          <p14:tracePt t="224943" x="4330700" y="4127500"/>
          <p14:tracePt t="224961" x="4400550" y="4146550"/>
          <p14:tracePt t="224993" x="4489450" y="4159250"/>
          <p14:tracePt t="225012" x="4514850" y="4159250"/>
          <p14:tracePt t="225015" x="4527550" y="4165600"/>
          <p14:tracePt t="225027" x="4540250" y="4165600"/>
          <p14:tracePt t="225043" x="4552950" y="4165600"/>
          <p14:tracePt t="225060" x="4572000" y="4159250"/>
          <p14:tracePt t="225077" x="4578350" y="4159250"/>
          <p14:tracePt t="225117" x="4578350" y="4165600"/>
          <p14:tracePt t="225162" x="4578350" y="4159250"/>
          <p14:tracePt t="225178" x="4578350" y="4152900"/>
          <p14:tracePt t="225188" x="4578350" y="4146550"/>
          <p14:tracePt t="225197" x="4616450" y="4133850"/>
          <p14:tracePt t="225211" x="4705350" y="4133850"/>
          <p14:tracePt t="225228" x="4794250" y="4140200"/>
          <p14:tracePt t="225245" x="4864100" y="4152900"/>
          <p14:tracePt t="225249" x="4895850" y="4159250"/>
          <p14:tracePt t="225260" x="4933950" y="4165600"/>
          <p14:tracePt t="225276" x="5054600" y="4184650"/>
          <p14:tracePt t="225293" x="5168900" y="4197350"/>
          <p14:tracePt t="225327" x="5321300" y="4197350"/>
          <p14:tracePt t="225345" x="5365750" y="4178300"/>
          <p14:tracePt t="225361" x="5384800" y="4165600"/>
          <p14:tracePt t="225435" x="5391150" y="4165600"/>
          <p14:tracePt t="225504" x="5391150" y="4171950"/>
          <p14:tracePt t="225608" x="5384800" y="4171950"/>
          <p14:tracePt t="225617" x="5359400" y="4171950"/>
          <p14:tracePt t="225631" x="5283200" y="4178300"/>
          <p14:tracePt t="225645" x="5245100" y="4178300"/>
          <p14:tracePt t="225663" x="5130800" y="4184650"/>
          <p14:tracePt t="225680" x="5086350" y="4184650"/>
          <p14:tracePt t="225695" x="5073650" y="4184650"/>
          <p14:tracePt t="225746" x="5080000" y="4184650"/>
          <p14:tracePt t="225754" x="5086350" y="4184650"/>
          <p14:tracePt t="225759" x="5105400" y="4184650"/>
          <p14:tracePt t="225777" x="5130800" y="4178300"/>
          <p14:tracePt t="225794" x="5143500" y="4178300"/>
          <p14:tracePt t="225810" x="5156200" y="4171950"/>
          <p14:tracePt t="225827" x="5168900" y="4171950"/>
          <p14:tracePt t="225846" x="5181600" y="4165600"/>
          <p14:tracePt t="225849" x="5194300" y="4165600"/>
          <p14:tracePt t="225861" x="5200650" y="4159250"/>
          <p14:tracePt t="225878" x="5213350" y="4159250"/>
          <p14:tracePt t="225895" x="5219700" y="4159250"/>
          <p14:tracePt t="225910" x="5226050" y="4159250"/>
          <p14:tracePt t="225948" x="5226050" y="4165600"/>
          <p14:tracePt t="225963" x="5213350" y="4178300"/>
          <p14:tracePt t="225977" x="5187950" y="4197350"/>
          <p14:tracePt t="225995" x="5162550" y="4216400"/>
          <p14:tracePt t="226012" x="5156200" y="4222750"/>
          <p14:tracePt t="226029" x="5156200" y="4229100"/>
          <p14:tracePt t="235861" x="5149850" y="4229100"/>
          <p14:tracePt t="235873" x="5143500" y="4210050"/>
          <p14:tracePt t="235887" x="5130800" y="4191000"/>
          <p14:tracePt t="235905" x="5067300" y="4140200"/>
          <p14:tracePt t="235938" x="5048250" y="4133850"/>
          <p14:tracePt t="235960" x="5041900" y="4133850"/>
          <p14:tracePt t="235971" x="5041900" y="4127500"/>
          <p14:tracePt t="236002" x="5035550" y="4127500"/>
          <p14:tracePt t="236020" x="5029200" y="4133850"/>
          <p14:tracePt t="236037" x="5003800" y="4165600"/>
          <p14:tracePt t="236052" x="4972050" y="4203700"/>
          <p14:tracePt t="236069" x="4946650" y="4222750"/>
          <p14:tracePt t="236072" x="4940300" y="4229100"/>
          <p14:tracePt t="236086" x="4933950" y="4229100"/>
          <p14:tracePt t="236107" x="4921250" y="4229100"/>
          <p14:tracePt t="236111" x="4889500" y="4229100"/>
          <p14:tracePt t="236122" x="4845050" y="4229100"/>
          <p14:tracePt t="236135" x="4762500" y="4241800"/>
          <p14:tracePt t="236153" x="4705350" y="4260850"/>
          <p14:tracePt t="236172" x="4686300" y="4273550"/>
          <p14:tracePt t="236175" x="4686300" y="4279900"/>
          <p14:tracePt t="236187" x="4673600" y="4298950"/>
          <p14:tracePt t="236202" x="4578350" y="4394200"/>
          <p14:tracePt t="236220" x="4432300" y="4502150"/>
          <p14:tracePt t="236223" x="4330700" y="4565650"/>
          <p14:tracePt t="236236" x="4210050" y="4648200"/>
          <p14:tracePt t="236253" x="3987800" y="4800600"/>
          <p14:tracePt t="236269" x="3835400" y="4864100"/>
          <p14:tracePt t="236287" x="3797300" y="4864100"/>
          <p14:tracePt t="236305" x="3784600" y="4826000"/>
          <p14:tracePt t="236337" x="3651250" y="4654550"/>
          <p14:tracePt t="236353" x="3562350" y="4597400"/>
          <p14:tracePt t="236370" x="3486150" y="4565650"/>
          <p14:tracePt t="236403" x="3454400" y="4540250"/>
          <p14:tracePt t="236420" x="3422650" y="4514850"/>
          <p14:tracePt t="236437" x="3378200" y="4495800"/>
          <p14:tracePt t="236440" x="3352800" y="4483100"/>
          <p14:tracePt t="236453" x="3302000" y="4470400"/>
          <p14:tracePt t="236469" x="3232150" y="4451350"/>
          <p14:tracePt t="236486" x="3175000" y="4438650"/>
          <p14:tracePt t="236504" x="3149600" y="4425950"/>
          <p14:tracePt t="236536" x="3130550" y="4419600"/>
          <p14:tracePt t="236555" x="3079750" y="4413250"/>
          <p14:tracePt t="236571" x="2990850" y="4413250"/>
          <p14:tracePt t="236603" x="2736850" y="4387850"/>
          <p14:tracePt t="236620" x="2622550" y="4356100"/>
          <p14:tracePt t="236637" x="2571750" y="4330700"/>
          <p14:tracePt t="236654" x="2565400" y="4318000"/>
          <p14:tracePt t="236669" x="2584450" y="4292600"/>
          <p14:tracePt t="236686" x="2622550" y="4286250"/>
          <p14:tracePt t="236705" x="2635250" y="4286250"/>
          <p14:tracePt t="236737" x="2635250" y="4292600"/>
          <p14:tracePt t="236753" x="2622550" y="4298950"/>
          <p14:tracePt t="236793" x="2628900" y="4298950"/>
          <p14:tracePt t="236804" x="2635250" y="4292600"/>
          <p14:tracePt t="236819" x="2654300" y="4292600"/>
          <p14:tracePt t="236837" x="2705100" y="4292600"/>
          <p14:tracePt t="236841" x="2724150" y="4298950"/>
          <p14:tracePt t="236853" x="2736850" y="4305300"/>
          <p14:tracePt t="236869" x="2730500" y="4330700"/>
          <p14:tracePt t="236886" x="2711450" y="4349750"/>
          <p14:tracePt t="236905" x="2660650" y="4362450"/>
          <p14:tracePt t="236920" x="2647950" y="4362450"/>
          <p14:tracePt t="236939" x="2647950" y="4349750"/>
          <p14:tracePt t="236953" x="2660650" y="4324350"/>
          <p14:tracePt t="236970" x="2692400" y="4286250"/>
          <p14:tracePt t="237003" x="2717800" y="4267200"/>
          <p14:tracePt t="237021" x="2717800" y="4279900"/>
          <p14:tracePt t="237038" x="2711450" y="4292600"/>
          <p14:tracePt t="237041" x="2705100" y="4298950"/>
          <p14:tracePt t="237054" x="2698750" y="4305300"/>
          <p14:tracePt t="237069" x="2692400" y="4318000"/>
          <p14:tracePt t="237108" x="2698750" y="4318000"/>
          <p14:tracePt t="237116" x="2698750" y="4311650"/>
          <p14:tracePt t="237127" x="2705100" y="4311650"/>
          <p14:tracePt t="237147" x="2705100" y="4318000"/>
          <p14:tracePt t="237156" x="2705100" y="4324350"/>
          <p14:tracePt t="237173" x="2705100" y="4330700"/>
          <p14:tracePt t="237204" x="2705100" y="4349750"/>
          <p14:tracePt t="237309" x="2705100" y="4356100"/>
          <p14:tracePt t="237398" x="2692400" y="4356100"/>
          <p14:tracePt t="237408" x="2686050" y="4356100"/>
          <p14:tracePt t="237425" x="2667000" y="4343400"/>
          <p14:tracePt t="237439" x="2660650" y="4337050"/>
          <p14:tracePt t="240275" x="2654300" y="4337050"/>
          <p14:tracePt t="240283" x="2647950" y="4337050"/>
          <p14:tracePt t="240307" x="2654300" y="4337050"/>
          <p14:tracePt t="240317" x="2698750" y="4337050"/>
          <p14:tracePt t="240327" x="2781300" y="4337050"/>
          <p14:tracePt t="240341" x="3054350" y="4356100"/>
          <p14:tracePt t="240356" x="3371850" y="4375150"/>
          <p14:tracePt t="240374" x="3613150" y="4375150"/>
          <p14:tracePt t="240377" x="3733800" y="4368800"/>
          <p14:tracePt t="240407" x="4057650" y="4362450"/>
          <p14:tracePt t="240425" x="4254500" y="4368800"/>
          <p14:tracePt t="240427" x="4356100" y="4381500"/>
          <p14:tracePt t="240439" x="4425950" y="4394200"/>
          <p14:tracePt t="240456" x="4546600" y="4425950"/>
          <p14:tracePt t="240473" x="4597400" y="4438650"/>
          <p14:tracePt t="240490" x="4603750" y="4445000"/>
          <p14:tracePt t="240507" x="4610100" y="4445000"/>
          <p14:tracePt t="240523" x="4629150" y="4445000"/>
          <p14:tracePt t="240539" x="4667250" y="4445000"/>
          <p14:tracePt t="240559" x="4749800" y="4438650"/>
          <p14:tracePt t="240575" x="4851400" y="4445000"/>
          <p14:tracePt t="240589" x="4959350" y="4457700"/>
          <p14:tracePt t="240606" x="5035550" y="4464050"/>
          <p14:tracePt t="240623" x="5086350" y="4470400"/>
          <p14:tracePt t="240644" x="5118100" y="4476750"/>
          <p14:tracePt t="240682" x="5124450" y="4476750"/>
          <p14:tracePt t="240692" x="5130800" y="4476750"/>
          <p14:tracePt t="240707" x="5143500" y="4464050"/>
          <p14:tracePt t="240742" x="5200650" y="4432300"/>
          <p14:tracePt t="240761" x="5251450" y="4406900"/>
          <p14:tracePt t="240774" x="5264150" y="4394200"/>
          <p14:tracePt t="240790" x="5289550" y="4381500"/>
          <p14:tracePt t="240807" x="5321300" y="4362450"/>
          <p14:tracePt t="240823" x="5334000" y="4343400"/>
          <p14:tracePt t="240841" x="5353050" y="4324350"/>
          <p14:tracePt t="240857" x="5353050" y="4311650"/>
          <p14:tracePt t="240873" x="5353050" y="4305300"/>
          <p14:tracePt t="240889" x="5353050" y="4298950"/>
          <p14:tracePt t="240924" x="5346700" y="4292600"/>
          <p14:tracePt t="240940" x="5340350" y="4286250"/>
          <p14:tracePt t="240957" x="5334000" y="4279900"/>
          <p14:tracePt t="240974" x="5295900" y="4279900"/>
          <p14:tracePt t="240991" x="5257800" y="4273550"/>
          <p14:tracePt t="241008" x="5213350" y="4273550"/>
          <p14:tracePt t="241025" x="5187950" y="4267200"/>
          <p14:tracePt t="241039" x="5168900" y="4267200"/>
          <p14:tracePt t="241057" x="5162550" y="4260850"/>
          <p14:tracePt t="241073" x="5156200" y="4260850"/>
          <p14:tracePt t="241089" x="5149850" y="4254500"/>
          <p14:tracePt t="241106" x="5137150" y="4254500"/>
          <p14:tracePt t="241140" x="5054600" y="4235450"/>
          <p14:tracePt t="241156" x="4997450" y="4222750"/>
          <p14:tracePt t="241173" x="4972050" y="4216400"/>
          <p14:tracePt t="241191" x="4953000" y="4210050"/>
          <p14:tracePt t="241242" x="4946650" y="4210050"/>
          <p14:tracePt t="241258" x="4933950" y="4210050"/>
          <p14:tracePt t="241277" x="4914900" y="4216400"/>
          <p14:tracePt t="241292" x="4902200" y="4222750"/>
          <p14:tracePt t="241307" x="4895850" y="4229100"/>
          <p14:tracePt t="241327" x="4895850" y="4235450"/>
          <p14:tracePt t="241330" x="4895850" y="4241800"/>
          <p14:tracePt t="241341" x="4889500" y="4248150"/>
          <p14:tracePt t="241357" x="4889500" y="4260850"/>
          <p14:tracePt t="241373" x="4883150" y="4273550"/>
          <p14:tracePt t="241390" x="4883150" y="4292600"/>
          <p14:tracePt t="241394" x="4883150" y="4298950"/>
          <p14:tracePt t="241499" x="4883150" y="4305300"/>
          <p14:tracePt t="241506" x="4883150" y="4311650"/>
          <p14:tracePt t="241523" x="4889500" y="4318000"/>
          <p14:tracePt t="241541" x="4895850" y="4324350"/>
          <p14:tracePt t="241591" x="4902200" y="4324350"/>
          <p14:tracePt t="241600" x="4908550" y="4324350"/>
          <p14:tracePt t="241607" x="4914900" y="4324350"/>
          <p14:tracePt t="241628" x="4940300" y="4318000"/>
          <p14:tracePt t="241644" x="4965700" y="4318000"/>
          <p14:tracePt t="241648" x="4978400" y="4318000"/>
          <p14:tracePt t="241657" x="4991100" y="4318000"/>
          <p14:tracePt t="241674" x="5003800" y="4318000"/>
          <p14:tracePt t="241692" x="5016500" y="4318000"/>
          <p14:tracePt t="241737" x="5022850" y="4318000"/>
          <p14:tracePt t="241751" x="5029200" y="4318000"/>
          <p14:tracePt t="241780" x="5035550" y="4318000"/>
          <p14:tracePt t="241791" x="5035550" y="4324350"/>
          <p14:tracePt t="241807" x="5041900" y="4324350"/>
          <p14:tracePt t="241824" x="5041900" y="4330700"/>
          <p14:tracePt t="241923" x="5048250" y="4330700"/>
          <p14:tracePt t="241946" x="5054600" y="4337050"/>
          <p14:tracePt t="241963" x="5060950" y="4337050"/>
          <p14:tracePt t="241996" x="5067300" y="4337050"/>
          <p14:tracePt t="242029" x="5073650" y="4337050"/>
          <p14:tracePt t="242043" x="5080000" y="4337050"/>
          <p14:tracePt t="242060" x="5086350" y="4330700"/>
          <p14:tracePt t="242073" x="5092700" y="4330700"/>
          <p14:tracePt t="242091" x="5105400" y="4324350"/>
          <p14:tracePt t="242109" x="5118100" y="4318000"/>
          <p14:tracePt t="242124" x="5137150" y="4305300"/>
          <p14:tracePt t="242140" x="5149850" y="4298950"/>
          <p14:tracePt t="242157" x="5162550" y="4286250"/>
          <p14:tracePt t="242191" x="5175250" y="4279900"/>
          <p14:tracePt t="242209" x="5175250" y="4273550"/>
          <p14:tracePt t="242230" x="5181600" y="4273550"/>
          <p14:tracePt t="242243" x="5181600" y="4267200"/>
          <p14:tracePt t="242275" x="5207000" y="4241800"/>
          <p14:tracePt t="242294" x="5219700" y="4222750"/>
          <p14:tracePt t="242309" x="5232400" y="4203700"/>
          <p14:tracePt t="242323" x="5238750" y="4191000"/>
          <p14:tracePt t="242341" x="5238750" y="4178300"/>
          <p14:tracePt t="242359" x="5238750" y="4171950"/>
          <p14:tracePt t="242376" x="5238750" y="4165600"/>
          <p14:tracePt t="242409" x="5238750" y="4159250"/>
          <p14:tracePt t="242427" x="5245100" y="4152900"/>
          <p14:tracePt t="242443" x="5245100" y="4146550"/>
          <p14:tracePt t="242462" x="5245100" y="4140200"/>
          <p14:tracePt t="242745" x="5238750" y="4140200"/>
          <p14:tracePt t="242754" x="5226050" y="4146550"/>
          <p14:tracePt t="242763" x="5200650" y="4178300"/>
          <p14:tracePt t="242779" x="5092700" y="4273550"/>
          <p14:tracePt t="242790" x="4965700" y="4356100"/>
          <p14:tracePt t="242810" x="4851400" y="4432300"/>
          <p14:tracePt t="242827" x="4819650" y="4483100"/>
          <p14:tracePt t="242842" x="4813300" y="4489450"/>
          <p14:tracePt t="242858" x="4826000" y="4483100"/>
          <p14:tracePt t="242874" x="4864100" y="4464050"/>
          <p14:tracePt t="242891" x="4921250" y="4438650"/>
          <p14:tracePt t="242910" x="5003800" y="4419600"/>
          <p14:tracePt t="242929" x="5099050" y="4387850"/>
          <p14:tracePt t="242942" x="5124450" y="4381500"/>
          <p14:tracePt t="242958" x="5156200" y="4375150"/>
          <p14:tracePt t="242993" x="5226050" y="4362450"/>
          <p14:tracePt t="243009" x="5245100" y="4356100"/>
          <p14:tracePt t="243025" x="5264150" y="4349750"/>
          <p14:tracePt t="243041" x="5283200" y="4343400"/>
          <p14:tracePt t="243074" x="5314950" y="4311650"/>
          <p14:tracePt t="243092" x="5327650" y="4305300"/>
          <p14:tracePt t="243109" x="5340350" y="4292600"/>
          <p14:tracePt t="243142" x="5340350" y="4279900"/>
          <p14:tracePt t="243245" x="5340350" y="4286250"/>
          <p14:tracePt t="243263" x="5334000" y="4286250"/>
          <p14:tracePt t="243270" x="5327650" y="4292600"/>
          <p14:tracePt t="243279" x="5321300" y="4292600"/>
          <p14:tracePt t="243294" x="5308600" y="4292600"/>
          <p14:tracePt t="243324" x="5302250" y="4292600"/>
          <p14:tracePt t="243342" x="5289550" y="4279900"/>
          <p14:tracePt t="243360" x="5283200" y="4267200"/>
          <p14:tracePt t="243363" x="5276850" y="4260850"/>
          <p14:tracePt t="243376" x="5276850" y="4254500"/>
          <p14:tracePt t="243392" x="5270500" y="4241800"/>
          <p14:tracePt t="244965" x="5264150" y="4241800"/>
          <p14:tracePt t="244970" x="5251450" y="4229100"/>
          <p14:tracePt t="244975" x="5219700" y="4203700"/>
          <p14:tracePt t="244993" x="5156200" y="4165600"/>
          <p14:tracePt t="245010" x="5080000" y="4152900"/>
          <p14:tracePt t="245028" x="5067300" y="4152900"/>
          <p14:tracePt t="245098" x="5060950" y="4152900"/>
          <p14:tracePt t="245109" x="5041900" y="4146550"/>
          <p14:tracePt t="245117" x="5016500" y="4133850"/>
          <p14:tracePt t="245128" x="4991100" y="4127500"/>
          <p14:tracePt t="245144" x="4921250" y="4102100"/>
          <p14:tracePt t="245159" x="4895850" y="4089400"/>
          <p14:tracePt t="245177" x="4889500" y="4089400"/>
          <p14:tracePt t="245210" x="4838700" y="4076700"/>
          <p14:tracePt t="245230" x="4737100" y="4057650"/>
          <p14:tracePt t="245244" x="4699000" y="4044950"/>
          <p14:tracePt t="245259" x="4635500" y="4025900"/>
          <p14:tracePt t="245277" x="4584700" y="3987800"/>
          <p14:tracePt t="245296" x="4578350" y="3962400"/>
          <p14:tracePt t="245311" x="4559300" y="3943350"/>
          <p14:tracePt t="245326" x="4495800" y="3917950"/>
          <p14:tracePt t="245344" x="4419600" y="3898900"/>
          <p14:tracePt t="245363" x="4273550" y="3860800"/>
          <p14:tracePt t="245393" x="4127500" y="3803650"/>
          <p14:tracePt t="245412" x="4127500" y="3784600"/>
          <p14:tracePt t="245414" x="4127500" y="3778250"/>
          <p14:tracePt t="245426" x="4133850" y="3771900"/>
          <p14:tracePt t="245443" x="4140200" y="3771900"/>
          <p14:tracePt t="245460" x="4121150" y="3771900"/>
          <p14:tracePt t="245479" x="3962400" y="3765550"/>
          <p14:tracePt t="245495" x="3784600" y="3740150"/>
          <p14:tracePt t="245511" x="3632200" y="3714750"/>
          <p14:tracePt t="245528" x="3536950" y="3689350"/>
          <p14:tracePt t="245543" x="3517900" y="3676650"/>
          <p14:tracePt t="245561" x="3530600" y="3663950"/>
          <p14:tracePt t="245578" x="3606800" y="3663950"/>
          <p14:tracePt t="245594" x="3714750" y="3670300"/>
          <p14:tracePt t="245611" x="3829050" y="3695700"/>
          <p14:tracePt t="245627" x="3873500" y="3714750"/>
          <p14:tracePt t="245646" x="3879850" y="3714750"/>
          <p14:tracePt t="245649" x="3879850" y="3721100"/>
          <p14:tracePt t="245697" x="3886200" y="3727450"/>
          <p14:tracePt t="245707" x="3898900" y="3733800"/>
          <p14:tracePt t="245730" x="4019550" y="3765550"/>
          <p14:tracePt t="245748" x="4121150" y="3790950"/>
          <p14:tracePt t="245763" x="4210050" y="3822700"/>
          <p14:tracePt t="245794" x="4241800" y="3848100"/>
          <p14:tracePt t="245813" x="4248150" y="3848100"/>
          <p14:tracePt t="245861" x="4254500" y="3854450"/>
          <p14:tracePt t="245881" x="4286250" y="3854450"/>
          <p14:tracePt t="245897" x="4368800" y="3860800"/>
          <p14:tracePt t="245913" x="4432300" y="3879850"/>
          <p14:tracePt t="245944" x="4464050" y="3886200"/>
          <p14:tracePt t="245962" x="4464050" y="3892550"/>
          <p14:tracePt t="245995" x="4470400" y="3892550"/>
          <p14:tracePt t="246013" x="4489450" y="3892550"/>
          <p14:tracePt t="246015" x="4508500" y="3892550"/>
          <p14:tracePt t="246028" x="4527550" y="3892550"/>
          <p14:tracePt t="246043" x="4597400" y="3886200"/>
          <p14:tracePt t="246060" x="4648200" y="3879850"/>
          <p14:tracePt t="246081" x="4679950" y="3879850"/>
          <p14:tracePt t="246095" x="4686300" y="3879850"/>
          <p14:tracePt t="246150" x="4692650" y="3879850"/>
          <p14:tracePt t="246157" x="4699000" y="3879850"/>
          <p14:tracePt t="246165" x="4705350" y="3879850"/>
          <p14:tracePt t="246196" x="4781550" y="3873500"/>
          <p14:tracePt t="246213" x="4845050" y="3848100"/>
          <p14:tracePt t="246230" x="4876800" y="3829050"/>
          <p14:tracePt t="246245" x="4895850" y="3816350"/>
          <p14:tracePt t="246278" x="4902200" y="3816350"/>
          <p14:tracePt t="246295" x="4902200" y="3822700"/>
          <p14:tracePt t="246313" x="4908550" y="3829050"/>
          <p14:tracePt t="246399" x="4914900" y="3829050"/>
          <p14:tracePt t="246413" x="4921250" y="3822700"/>
          <p14:tracePt t="246610" x="4927600" y="3822700"/>
          <p14:tracePt t="246674" x="4933950" y="3822700"/>
          <p14:tracePt t="246699" x="4940300" y="3816350"/>
          <p14:tracePt t="246715" x="4946650" y="3810000"/>
          <p14:tracePt t="246725" x="4946650" y="3803650"/>
          <p14:tracePt t="246738" x="4953000" y="3803650"/>
          <p14:tracePt t="246858" x="4959350" y="3803650"/>
          <p14:tracePt t="246884" x="4965700" y="3803650"/>
          <p14:tracePt t="246920" x="4972050" y="3803650"/>
          <p14:tracePt t="246949" x="4978400" y="3803650"/>
          <p14:tracePt t="246963" x="4984750" y="3803650"/>
          <p14:tracePt t="246987" x="4991100" y="3797300"/>
          <p14:tracePt t="247001" x="4997450" y="3797300"/>
          <p14:tracePt t="247020" x="5003800" y="3797300"/>
          <p14:tracePt t="247036" x="5010150" y="3797300"/>
          <p14:tracePt t="247045" x="5016500" y="3797300"/>
          <p14:tracePt t="247061" x="5022850" y="3797300"/>
          <p14:tracePt t="247078" x="5035550" y="3803650"/>
          <p14:tracePt t="247097" x="5035550" y="3810000"/>
          <p14:tracePt t="247113" x="5041900" y="3816350"/>
          <p14:tracePt t="247116" x="5041900" y="3822700"/>
          <p14:tracePt t="247189" x="5041900" y="3829050"/>
          <p14:tracePt t="247196" x="5035550" y="3835400"/>
          <p14:tracePt t="247214" x="5029200" y="3854450"/>
          <p14:tracePt t="247229" x="5022850" y="3879850"/>
          <p14:tracePt t="247247" x="5016500" y="3905250"/>
          <p14:tracePt t="247265" x="5003800" y="3924300"/>
          <p14:tracePt t="247278" x="4997450" y="3937000"/>
          <p14:tracePt t="247295" x="4991100" y="3943350"/>
          <p14:tracePt t="247328" x="4921250" y="3994150"/>
          <p14:tracePt t="247345" x="4813300" y="4076700"/>
          <p14:tracePt t="247363" x="4699000" y="4146550"/>
          <p14:tracePt t="247379" x="4552950" y="4216400"/>
          <p14:tracePt t="247397" x="4432300" y="4273550"/>
          <p14:tracePt t="247413" x="4406900" y="4279900"/>
          <p14:tracePt t="247429" x="4413250" y="4279900"/>
          <p14:tracePt t="247446" x="4451350" y="4248150"/>
          <p14:tracePt t="247478" x="4572000" y="4210050"/>
          <p14:tracePt t="247504" x="4572000" y="4216400"/>
          <p14:tracePt t="247512" x="4565650" y="4222750"/>
          <p14:tracePt t="247528" x="4552950" y="4235450"/>
          <p14:tracePt t="247545" x="4540250" y="4248150"/>
          <p14:tracePt t="247565" x="4540250" y="4254500"/>
          <p14:tracePt t="247597" x="4546600" y="4241800"/>
          <p14:tracePt t="247613" x="4591050" y="4222750"/>
          <p14:tracePt t="247628" x="4641850" y="4203700"/>
          <p14:tracePt t="247646" x="4660900" y="4197350"/>
          <p14:tracePt t="247663" x="4667250" y="4197350"/>
          <p14:tracePt t="247680" x="4673600" y="4197350"/>
          <p14:tracePt t="247684" x="4679950" y="4197350"/>
          <p14:tracePt t="247696" x="4679950" y="4203700"/>
          <p14:tracePt t="247712" x="4686300" y="4216400"/>
          <p14:tracePt t="247730" x="4692650" y="4222750"/>
          <p14:tracePt t="247732" x="4699000" y="4229100"/>
          <p14:tracePt t="247745" x="4705350" y="4229100"/>
          <p14:tracePt t="247764" x="4756150" y="4229100"/>
          <p14:tracePt t="247780" x="4781550" y="4229100"/>
          <p14:tracePt t="247797" x="4813300" y="4222750"/>
          <p14:tracePt t="247814" x="4826000" y="4216400"/>
          <p14:tracePt t="247831" x="4832350" y="4216400"/>
          <p14:tracePt t="247847" x="4838700" y="4210050"/>
          <p14:tracePt t="247879" x="4870450" y="4191000"/>
          <p14:tracePt t="247897" x="4889500" y="4178300"/>
          <p14:tracePt t="247900" x="4902200" y="4165600"/>
          <p14:tracePt t="247913" x="4908550" y="4159250"/>
          <p14:tracePt t="247929" x="4933950" y="4140200"/>
          <p14:tracePt t="247946" x="4940300" y="4133850"/>
          <p14:tracePt t="247966" x="4959350" y="4114800"/>
          <p14:tracePt t="247980" x="4965700" y="4102100"/>
          <p14:tracePt t="247995" x="4972050" y="4102100"/>
          <p14:tracePt t="247997" x="4978400" y="4095750"/>
          <p14:tracePt t="248015" x="4984750" y="4083050"/>
          <p14:tracePt t="248031" x="4991100" y="4076700"/>
          <p14:tracePt t="248075" x="4991100" y="4083050"/>
          <p14:tracePt t="248086" x="4991100" y="4089400"/>
          <p14:tracePt t="248088" x="4991100" y="4102100"/>
          <p14:tracePt t="248095" x="4991100" y="4108450"/>
          <p14:tracePt t="248129" x="4984750" y="4146550"/>
          <p14:tracePt t="248148" x="4972050" y="4191000"/>
          <p14:tracePt t="248166" x="4959350" y="4216400"/>
          <p14:tracePt t="248197" x="4959350" y="4248150"/>
          <p14:tracePt t="248216" x="4953000" y="4260850"/>
          <p14:tracePt t="248218" x="4953000" y="4267200"/>
          <p14:tracePt t="248228" x="4946650" y="4273550"/>
          <p14:tracePt t="248245" x="4940300" y="4286250"/>
          <p14:tracePt t="248279" x="4940300" y="4305300"/>
          <p14:tracePt t="248302" x="4940300" y="4311650"/>
          <p14:tracePt t="248317" x="4946650" y="4311650"/>
          <p14:tracePt t="248330" x="4965700" y="4305300"/>
          <p14:tracePt t="248347" x="4997450" y="4292600"/>
          <p14:tracePt t="248363" x="5022850" y="4273550"/>
          <p14:tracePt t="248382" x="5048250" y="4248150"/>
          <p14:tracePt t="248396" x="5067300" y="4229100"/>
          <p14:tracePt t="248414" x="5080000" y="4216400"/>
          <p14:tracePt t="248432" x="5092700" y="4203700"/>
          <p14:tracePt t="248444" x="5099050" y="4191000"/>
          <p14:tracePt t="248464" x="5099050" y="4184650"/>
          <p14:tracePt t="248486" x="5099050" y="4191000"/>
          <p14:tracePt t="248498" x="5092700" y="4191000"/>
          <p14:tracePt t="248529" x="5054600" y="4235450"/>
          <p14:tracePt t="248547" x="5041900" y="4254500"/>
          <p14:tracePt t="248565" x="5022850" y="4260850"/>
          <p14:tracePt t="248600" x="4997450" y="4260850"/>
          <p14:tracePt t="248616" x="4933950" y="4260850"/>
          <p14:tracePt t="248631" x="4870450" y="4260850"/>
          <p14:tracePt t="248648" x="4851400" y="4254500"/>
          <p14:tracePt t="251711" x="4845050" y="4248150"/>
          <p14:tracePt t="251721" x="4832350" y="4241800"/>
          <p14:tracePt t="251738" x="4749800" y="4191000"/>
          <p14:tracePt t="251739" x="4699000" y="4159250"/>
          <p14:tracePt t="251747" x="4635500" y="4114800"/>
          <p14:tracePt t="251767" x="4483100" y="4038600"/>
          <p14:tracePt t="251800" x="4197350" y="3987800"/>
          <p14:tracePt t="251821" x="4133850" y="3987800"/>
          <p14:tracePt t="251839" x="4133850" y="3981450"/>
          <p14:tracePt t="251850" x="4146550" y="3981450"/>
          <p14:tracePt t="251868" x="4140200" y="3981450"/>
          <p14:tracePt t="251871" x="4133850" y="3981450"/>
          <p14:tracePt t="251883" x="4108450" y="3981450"/>
          <p14:tracePt t="251900" x="3994150" y="3994150"/>
          <p14:tracePt t="251917" x="3778250" y="4064000"/>
          <p14:tracePt t="251933" x="3689350" y="4121150"/>
          <p14:tracePt t="251949" x="3676650" y="4140200"/>
          <p14:tracePt t="251966" x="3708400" y="4146550"/>
          <p14:tracePt t="251982" x="3797300" y="4140200"/>
          <p14:tracePt t="252000" x="3924300" y="4114800"/>
          <p14:tracePt t="252018" x="3987800" y="4102100"/>
          <p14:tracePt t="252036" x="4000500" y="4102100"/>
          <p14:tracePt t="252067" x="3981450" y="4102100"/>
          <p14:tracePt t="252084" x="3968750" y="4121150"/>
          <p14:tracePt t="252087" x="3962400" y="4121150"/>
          <p14:tracePt t="252143" x="3968750" y="4121150"/>
          <p14:tracePt t="252152" x="3981450" y="4114800"/>
          <p14:tracePt t="252168" x="3987800" y="4114800"/>
          <p14:tracePt t="252200" x="3937000" y="4159250"/>
          <p14:tracePt t="252219" x="3879850" y="4197350"/>
          <p14:tracePt t="252232" x="3829050" y="4229100"/>
          <p14:tracePt t="252249" x="3803650" y="4254500"/>
          <p14:tracePt t="252266" x="3797300" y="4254500"/>
          <p14:tracePt t="252297" x="3803650" y="4254500"/>
          <p14:tracePt t="252306" x="3810000" y="4254500"/>
          <p14:tracePt t="252318" x="3816350" y="4254500"/>
          <p14:tracePt t="252345" x="3822700" y="4254500"/>
          <p14:tracePt t="252354" x="3829050" y="4260850"/>
          <p14:tracePt t="252366" x="3835400" y="4260850"/>
          <p14:tracePt t="252382" x="3848100" y="4273550"/>
          <p14:tracePt t="252401" x="3879850" y="4273550"/>
          <p14:tracePt t="252417" x="3911600" y="4273550"/>
          <p14:tracePt t="252433" x="3943350" y="4260850"/>
          <p14:tracePt t="252450" x="4006850" y="4248150"/>
          <p14:tracePt t="252467" x="4121150" y="4248150"/>
          <p14:tracePt t="252485" x="4292600" y="4254500"/>
          <p14:tracePt t="252500" x="4514850" y="4286250"/>
          <p14:tracePt t="252533" x="4946650" y="4343400"/>
          <p14:tracePt t="252552" x="5149850" y="4368800"/>
          <p14:tracePt t="252553" x="5232400" y="4368800"/>
          <p14:tracePt t="252565" x="5295900" y="4375150"/>
          <p14:tracePt t="252583" x="5365750" y="4375150"/>
          <p14:tracePt t="252599" x="5397500" y="4362450"/>
          <p14:tracePt t="252616" x="5397500" y="4356100"/>
          <p14:tracePt t="252635" x="5403850" y="4343400"/>
          <p14:tracePt t="252671" x="5403850" y="4337050"/>
          <p14:tracePt t="252702" x="5410200" y="4337050"/>
          <p14:tracePt t="252782" x="5410200" y="4343400"/>
          <p14:tracePt t="252790" x="5410200" y="4349750"/>
          <p14:tracePt t="252803" x="5410200" y="4356100"/>
          <p14:tracePt t="252823" x="5410200" y="4362450"/>
          <p14:tracePt t="252980" x="5410200" y="4356100"/>
          <p14:tracePt t="252995" x="5416550" y="4349750"/>
          <p14:tracePt t="253005" x="5422900" y="4343400"/>
          <p14:tracePt t="253020" x="5422900" y="4337050"/>
          <p14:tracePt t="253039" x="5429250" y="4324350"/>
          <p14:tracePt t="253049" x="5429250" y="4318000"/>
          <p14:tracePt t="253068" x="5429250" y="4311650"/>
          <p14:tracePt t="253085" x="5429250" y="4305300"/>
          <p14:tracePt t="253109" x="5429250" y="4298950"/>
          <p14:tracePt t="253134" x="5429250" y="4292600"/>
          <p14:tracePt t="253152" x="5422900" y="4292600"/>
          <p14:tracePt t="253168" x="5422900" y="4286250"/>
          <p14:tracePt t="253254" x="5416550" y="4286250"/>
          <p14:tracePt t="253267" x="5416550" y="4279900"/>
          <p14:tracePt t="253284" x="5416550" y="4267200"/>
          <p14:tracePt t="253302" x="5416550" y="4260850"/>
          <p14:tracePt t="253333" x="5416550" y="4254500"/>
          <p14:tracePt t="253574" x="5422900" y="4254500"/>
          <p14:tracePt t="253591" x="5454650" y="4248150"/>
          <p14:tracePt t="253602" x="5486400" y="4241800"/>
          <p14:tracePt t="253618" x="5594350" y="4229100"/>
          <p14:tracePt t="253632" x="5759450" y="4210050"/>
          <p14:tracePt t="253668" x="6127750" y="4197350"/>
          <p14:tracePt t="253688" x="6426200" y="4197350"/>
          <p14:tracePt t="253702" x="6496050" y="4203700"/>
          <p14:tracePt t="253706" x="6584950" y="4216400"/>
          <p14:tracePt t="253737" x="6858000" y="4279900"/>
          <p14:tracePt t="253755" x="6934200" y="4298950"/>
          <p14:tracePt t="253771" x="6978650" y="4305300"/>
          <p14:tracePt t="253788" x="6985000" y="4305300"/>
          <p14:tracePt t="253851" x="6991350" y="4305300"/>
          <p14:tracePt t="253866" x="7010400" y="4298950"/>
          <p14:tracePt t="253884" x="7073900" y="4286250"/>
          <p14:tracePt t="253901" x="7131050" y="4279900"/>
          <p14:tracePt t="253919" x="7213600" y="4273550"/>
          <p14:tracePt t="253923" x="7245350" y="4267200"/>
          <p14:tracePt t="253936" x="7353300" y="4248150"/>
          <p14:tracePt t="253949" x="7410450" y="4235450"/>
          <p14:tracePt t="253969" x="7664450" y="4216400"/>
          <p14:tracePt t="254003" x="8007350" y="4171950"/>
          <p14:tracePt t="254021" x="8134350" y="4146550"/>
          <p14:tracePt t="254034" x="8197850" y="4121150"/>
          <p14:tracePt t="254067" x="8242300" y="4089400"/>
          <p14:tracePt t="254085" x="8242300" y="4076700"/>
          <p14:tracePt t="254088" x="8242300" y="4070350"/>
          <p14:tracePt t="254101" x="8242300" y="4064000"/>
          <p14:tracePt t="254117" x="8242300" y="4044950"/>
          <p14:tracePt t="254133" x="8229600" y="4025900"/>
          <p14:tracePt t="254153" x="8210550" y="3987800"/>
          <p14:tracePt t="254167" x="8204200" y="3981450"/>
          <p14:tracePt t="254201" x="8178800" y="3956050"/>
          <p14:tracePt t="254205" x="8172450" y="3949700"/>
          <p14:tracePt t="254219" x="8153400" y="3930650"/>
          <p14:tracePt t="254236" x="8128000" y="3905250"/>
          <p14:tracePt t="254252" x="8089900" y="3867150"/>
          <p14:tracePt t="254269" x="8058150" y="3835400"/>
          <p14:tracePt t="254285" x="8020050" y="3803650"/>
          <p14:tracePt t="254302" x="7981950" y="3784600"/>
          <p14:tracePt t="254335" x="7816850" y="3746500"/>
          <p14:tracePt t="254356" x="7581900" y="3727450"/>
          <p14:tracePt t="254370" x="7505700" y="3714750"/>
          <p14:tracePt t="254402" x="7239000" y="3644900"/>
          <p14:tracePt t="254420" x="7162800" y="3587750"/>
          <p14:tracePt t="254437" x="7143750" y="3568700"/>
          <p14:tracePt t="254450" x="7086600" y="3568700"/>
          <p14:tracePt t="254467" x="7042150" y="3575050"/>
          <p14:tracePt t="254485" x="6807200" y="3613150"/>
          <p14:tracePt t="254505" x="6661150" y="3638550"/>
          <p14:tracePt t="254535" x="6419850" y="3683000"/>
          <p14:tracePt t="254553" x="6381750" y="3695700"/>
          <p14:tracePt t="254572" x="6381750" y="3708400"/>
          <p14:tracePt t="254585" x="6394450" y="3733800"/>
          <p14:tracePt t="254601" x="6413500" y="3765550"/>
          <p14:tracePt t="254618" x="6432550" y="3803650"/>
          <p14:tracePt t="254635" x="6445250" y="3860800"/>
          <p14:tracePt t="254653" x="6445250" y="3924300"/>
          <p14:tracePt t="254669" x="6438900" y="3956050"/>
          <p14:tracePt t="254685" x="6432550" y="3981450"/>
          <p14:tracePt t="254701" x="6432550" y="3987800"/>
          <p14:tracePt t="254719" x="6438900" y="3994150"/>
          <p14:tracePt t="254736" x="6464300" y="3994150"/>
          <p14:tracePt t="254754" x="6521450" y="3994150"/>
          <p14:tracePt t="254767" x="6610350" y="3994150"/>
          <p14:tracePt t="254801" x="6838950" y="3968750"/>
          <p14:tracePt t="254820" x="6946900" y="3956050"/>
          <p14:tracePt t="254822" x="6997700" y="3943350"/>
          <p14:tracePt t="254835" x="7029450" y="3943350"/>
          <p14:tracePt t="254851" x="7073900" y="3937000"/>
          <p14:tracePt t="254868" x="7099300" y="3937000"/>
          <p14:tracePt t="254887" x="7105650" y="3937000"/>
          <p14:tracePt t="254907" x="7112000" y="3937000"/>
          <p14:tracePt t="254935" x="7169150" y="3937000"/>
          <p14:tracePt t="254952" x="7213600" y="3943350"/>
          <p14:tracePt t="254968" x="7239000" y="3943350"/>
          <p14:tracePt t="254985" x="7251700" y="3949700"/>
          <p14:tracePt t="255018" x="7258050" y="3956050"/>
          <p14:tracePt t="255026" x="7264400" y="3962400"/>
          <p14:tracePt t="255035" x="7270750" y="3968750"/>
          <p14:tracePt t="255056" x="7289800" y="3987800"/>
          <p14:tracePt t="255058" x="7296150" y="3994150"/>
          <p14:tracePt t="255069" x="7315200" y="4006850"/>
          <p14:tracePt t="255085" x="7346950" y="4013200"/>
          <p14:tracePt t="255104" x="7366000" y="4019550"/>
          <p14:tracePt t="255107" x="7378700" y="4019550"/>
          <p14:tracePt t="255135" x="7410450" y="4019550"/>
          <p14:tracePt t="255154" x="7435850" y="4019550"/>
          <p14:tracePt t="255171" x="7461250" y="4025900"/>
          <p14:tracePt t="255186" x="7499350" y="4051300"/>
          <p14:tracePt t="255202" x="7531100" y="4083050"/>
          <p14:tracePt t="255219" x="7556500" y="4114800"/>
          <p14:tracePt t="255235" x="7569200" y="4146550"/>
          <p14:tracePt t="255252" x="7581900" y="4184650"/>
          <p14:tracePt t="255269" x="7581900" y="4229100"/>
          <p14:tracePt t="255274" x="7581900" y="4241800"/>
          <p14:tracePt t="255284" x="7581900" y="4248150"/>
          <p14:tracePt t="255301" x="7581900" y="4260850"/>
          <p14:tracePt t="255396" x="7594600" y="4260850"/>
          <p14:tracePt t="255404" x="7613650" y="4260850"/>
          <p14:tracePt t="255423" x="7677150" y="4260850"/>
          <p14:tracePt t="255438" x="7740650" y="4254500"/>
          <p14:tracePt t="255453" x="7810500" y="4235450"/>
          <p14:tracePt t="255469" x="7867650" y="4216400"/>
          <p14:tracePt t="255485" x="7918450" y="4197350"/>
          <p14:tracePt t="255502" x="7969250" y="4171950"/>
          <p14:tracePt t="255536" x="8026400" y="4152900"/>
          <p14:tracePt t="255540" x="8039100" y="4152900"/>
          <p14:tracePt t="255553" x="8051800" y="4146550"/>
          <p14:tracePt t="255568" x="8070850" y="4121150"/>
          <p14:tracePt t="255586" x="8096250" y="4083050"/>
          <p14:tracePt t="255602" x="8115300" y="4057650"/>
          <p14:tracePt t="255620" x="8128000" y="4044950"/>
          <p14:tracePt t="255622" x="8134350" y="4038600"/>
          <p14:tracePt t="255638" x="8140700" y="4019550"/>
          <p14:tracePt t="255653" x="8140700" y="4006850"/>
          <p14:tracePt t="255670" x="8140700" y="3994150"/>
          <p14:tracePt t="255686" x="8134350" y="3981450"/>
          <p14:tracePt t="255702" x="8121650" y="3968750"/>
          <p14:tracePt t="255735" x="8070850" y="3937000"/>
          <p14:tracePt t="255753" x="8032750" y="3911600"/>
          <p14:tracePt t="255770" x="7988300" y="3886200"/>
          <p14:tracePt t="255785" x="7950200" y="3860800"/>
          <p14:tracePt t="255802" x="7912100" y="3841750"/>
          <p14:tracePt t="255819" x="7886700" y="3829050"/>
          <p14:tracePt t="255822" x="7874000" y="3822700"/>
          <p14:tracePt t="255836" x="7867650" y="3822700"/>
          <p14:tracePt t="255853" x="7848600" y="3822700"/>
          <p14:tracePt t="255869" x="7816850" y="3822700"/>
          <p14:tracePt t="255886" x="7721600" y="3816350"/>
          <p14:tracePt t="255903" x="7626350" y="3803650"/>
          <p14:tracePt t="255920" x="7524750" y="3797300"/>
          <p14:tracePt t="255935" x="7435850" y="3784600"/>
          <p14:tracePt t="255952" x="7366000" y="3771900"/>
          <p14:tracePt t="255969" x="7308850" y="3765550"/>
          <p14:tracePt t="256002" x="7226300" y="3759200"/>
          <p14:tracePt t="256021" x="7200900" y="3759200"/>
          <p14:tracePt t="256022" x="7194550" y="3759200"/>
          <p14:tracePt t="256036" x="7175500" y="3759200"/>
          <p14:tracePt t="256052" x="7124700" y="3765550"/>
          <p14:tracePt t="256069" x="7048500" y="3784600"/>
          <p14:tracePt t="256087" x="6883400" y="3803650"/>
          <p14:tracePt t="256103" x="6845300" y="3803650"/>
          <p14:tracePt t="256120" x="6737350" y="3835400"/>
          <p14:tracePt t="256123" x="6692900" y="3848100"/>
          <p14:tracePt t="256135" x="6673850" y="3854450"/>
          <p14:tracePt t="256153" x="6635750" y="3860800"/>
          <p14:tracePt t="256231" x="6635750" y="3867150"/>
          <p14:tracePt t="256239" x="6623050" y="3873500"/>
          <p14:tracePt t="256270" x="6565900" y="3924300"/>
          <p14:tracePt t="256288" x="6559550" y="3949700"/>
          <p14:tracePt t="256304" x="6559550" y="3981450"/>
          <p14:tracePt t="256336" x="6610350" y="4032250"/>
          <p14:tracePt t="256356" x="6642100" y="4044950"/>
          <p14:tracePt t="256358" x="6654800" y="4051300"/>
          <p14:tracePt t="256370" x="6667500" y="4057650"/>
          <p14:tracePt t="256385" x="6718300" y="4076700"/>
          <p14:tracePt t="256404" x="6750050" y="4089400"/>
          <p14:tracePt t="256424" x="6781800" y="4089400"/>
          <p14:tracePt t="256436" x="6794500" y="4089400"/>
          <p14:tracePt t="256453" x="6832600" y="4095750"/>
          <p14:tracePt t="256469" x="6870700" y="4108450"/>
          <p14:tracePt t="256487" x="6934200" y="4133850"/>
          <p14:tracePt t="256504" x="6991350" y="4159250"/>
          <p14:tracePt t="256520" x="7035800" y="4171950"/>
          <p14:tracePt t="256537" x="7105650" y="4197350"/>
          <p14:tracePt t="256555" x="7169150" y="4203700"/>
          <p14:tracePt t="256574" x="7251700" y="4203700"/>
          <p14:tracePt t="256586" x="7302500" y="4203700"/>
          <p14:tracePt t="256603" x="7353300" y="4184650"/>
          <p14:tracePt t="256620" x="7385050" y="4171950"/>
          <p14:tracePt t="256639" x="7404100" y="4159250"/>
          <p14:tracePt t="256654" x="7410450" y="4152900"/>
          <p14:tracePt t="256746" x="7416800" y="4152900"/>
          <p14:tracePt t="256755" x="7423150" y="4159250"/>
          <p14:tracePt t="256773" x="7435850" y="4165600"/>
          <p14:tracePt t="256786" x="7454900" y="4171950"/>
          <p14:tracePt t="256804" x="7467600" y="4178300"/>
          <p14:tracePt t="256821" x="7486650" y="4184650"/>
          <p14:tracePt t="256838" x="7499350" y="4191000"/>
          <p14:tracePt t="256872" x="7505700" y="4191000"/>
          <p14:tracePt t="256908" x="7499350" y="4191000"/>
          <p14:tracePt t="256916" x="7486650" y="4191000"/>
          <p14:tracePt t="256926" x="7467600" y="4191000"/>
          <p14:tracePt t="256937" x="7404100" y="4191000"/>
          <p14:tracePt t="256956" x="7334250" y="4191000"/>
          <p14:tracePt t="256971" x="7283450" y="4191000"/>
          <p14:tracePt t="256987" x="7264400" y="4191000"/>
          <p14:tracePt t="259102" x="7258050" y="4184650"/>
          <p14:tracePt t="259111" x="7245350" y="4171950"/>
          <p14:tracePt t="259123" x="7188200" y="4102100"/>
          <p14:tracePt t="259138" x="7112000" y="3994150"/>
          <p14:tracePt t="259158" x="7016750" y="3848100"/>
          <p14:tracePt t="259162" x="6997700" y="3759200"/>
          <p14:tracePt t="259176" x="6991350" y="3676650"/>
          <p14:tracePt t="259179" x="6972300" y="3568700"/>
          <p14:tracePt t="259188" x="6953250" y="3460750"/>
          <p14:tracePt t="259205" x="6896100" y="3238500"/>
          <p14:tracePt t="259224" x="6813550" y="2990850"/>
          <p14:tracePt t="259229" x="6769100" y="2863850"/>
          <p14:tracePt t="259240" x="6731000" y="2755900"/>
          <p14:tracePt t="259241" x="6705600" y="2667000"/>
          <p14:tracePt t="259254" x="6673850" y="2565400"/>
          <p14:tracePt t="259272" x="6629400" y="2387600"/>
          <p14:tracePt t="259292" x="6559550" y="2089150"/>
          <p14:tracePt t="259308" x="6496050" y="1879600"/>
          <p14:tracePt t="259323" x="6432550" y="1663700"/>
          <p14:tracePt t="259341" x="6381750" y="1479550"/>
          <p14:tracePt t="259355" x="6356350" y="1384300"/>
          <p14:tracePt t="259373" x="6350000" y="1104900"/>
          <p14:tracePt t="259389" x="6343650" y="952500"/>
          <p14:tracePt t="259405" x="6299200" y="812800"/>
          <p14:tracePt t="259421" x="6242050" y="685800"/>
          <p14:tracePt t="259438" x="6191250" y="577850"/>
          <p14:tracePt t="259471" x="6159500" y="463550"/>
          <p14:tracePt t="259489" x="6165850" y="457200"/>
          <p14:tracePt t="259506" x="6184900" y="457200"/>
          <p14:tracePt t="259509" x="6191250" y="476250"/>
          <p14:tracePt t="259522" x="6203950" y="495300"/>
          <p14:tracePt t="259538" x="6216650" y="552450"/>
          <p14:tracePt t="259555" x="6235700" y="628650"/>
          <p14:tracePt t="259573" x="6280150" y="704850"/>
          <p14:tracePt t="259605" x="6381750" y="717550"/>
          <p14:tracePt t="259609" x="6426200" y="717550"/>
          <p14:tracePt t="259623" x="6559550" y="723900"/>
          <p14:tracePt t="259638" x="6718300" y="736600"/>
          <p14:tracePt t="259656" x="6877050" y="749300"/>
          <p14:tracePt t="259674" x="6991350" y="768350"/>
          <p14:tracePt t="259690" x="7035800" y="774700"/>
          <p14:tracePt t="259707" x="7042150" y="774700"/>
          <p14:tracePt t="259739" x="7035800" y="730250"/>
          <p14:tracePt t="259759" x="6997700" y="666750"/>
          <p14:tracePt t="259773" x="6985000" y="654050"/>
          <p14:tracePt t="259792" x="6946900" y="622300"/>
          <p14:tracePt t="259805" x="6940550" y="622300"/>
          <p14:tracePt t="259823" x="6896100" y="622300"/>
          <p14:tracePt t="259839" x="6769100" y="628650"/>
          <p14:tracePt t="259873" x="6451600" y="628650"/>
          <p14:tracePt t="259889" x="6311900" y="622300"/>
          <p14:tracePt t="259905" x="6216650" y="622300"/>
          <p14:tracePt t="259923" x="6165850" y="622300"/>
          <p14:tracePt t="259940" x="6140450" y="628650"/>
          <p14:tracePt t="259956" x="6096000" y="666750"/>
          <p14:tracePt t="259972" x="6045200" y="704850"/>
          <p14:tracePt t="259989" x="5981700" y="768350"/>
          <p14:tracePt t="260007" x="5949950" y="825500"/>
          <p14:tracePt t="260025" x="5937250" y="920750"/>
          <p14:tracePt t="260043" x="5949950" y="958850"/>
          <p14:tracePt t="260074" x="6089650" y="990600"/>
          <p14:tracePt t="260090" x="6229350" y="996950"/>
          <p14:tracePt t="260108" x="6419850" y="1009650"/>
          <p14:tracePt t="260123" x="6629400" y="1016000"/>
          <p14:tracePt t="260139" x="6870700" y="1028700"/>
          <p14:tracePt t="260157" x="7086600" y="1028700"/>
          <p14:tracePt t="260190" x="7569200" y="1028700"/>
          <p14:tracePt t="260210" x="7854950" y="1009650"/>
          <p14:tracePt t="260223" x="7924800" y="996950"/>
          <p14:tracePt t="260241" x="8020050" y="946150"/>
          <p14:tracePt t="260258" x="8020050" y="927100"/>
          <p14:tracePt t="260261" x="8020050" y="908050"/>
          <p14:tracePt t="260273" x="8013700" y="889000"/>
          <p14:tracePt t="260290" x="7956550" y="838200"/>
          <p14:tracePt t="260307" x="7842250" y="768350"/>
          <p14:tracePt t="260339" x="7651750" y="698500"/>
          <p14:tracePt t="260357" x="7556500" y="673100"/>
          <p14:tracePt t="260374" x="7467600" y="660400"/>
          <p14:tracePt t="260406" x="7302500" y="673100"/>
          <p14:tracePt t="260425" x="7200900" y="704850"/>
          <p14:tracePt t="260428" x="7131050" y="717550"/>
          <p14:tracePt t="260440" x="7061200" y="742950"/>
          <p14:tracePt t="260456" x="6921500" y="781050"/>
          <p14:tracePt t="260473" x="6826250" y="825500"/>
          <p14:tracePt t="260476" x="6781800" y="850900"/>
          <p14:tracePt t="260490" x="6743700" y="882650"/>
          <p14:tracePt t="260508" x="6686550" y="958850"/>
          <p14:tracePt t="260524" x="6686550" y="1016000"/>
          <p14:tracePt t="260541" x="6724650" y="1066800"/>
          <p14:tracePt t="260557" x="6794500" y="1111250"/>
          <p14:tracePt t="260574" x="6902450" y="1130300"/>
          <p14:tracePt t="260591" x="7035800" y="1130300"/>
          <p14:tracePt t="260607" x="7162800" y="1123950"/>
          <p14:tracePt t="260622" x="7283450" y="1104900"/>
          <p14:tracePt t="260640" x="7353300" y="1092200"/>
          <p14:tracePt t="260674" x="7359650" y="1098550"/>
          <p14:tracePt t="260693" x="7346950" y="1117600"/>
          <p14:tracePt t="260708" x="7334250" y="1143000"/>
          <p14:tracePt t="260724" x="7327900" y="1181100"/>
          <p14:tracePt t="260739" x="7327900" y="1219200"/>
          <p14:tracePt t="260756" x="7327900" y="1282700"/>
          <p14:tracePt t="260775" x="7334250" y="1365250"/>
          <p14:tracePt t="260807" x="7404100" y="1695450"/>
          <p14:tracePt t="260825" x="7448550" y="1866900"/>
          <p14:tracePt t="260827" x="7473950" y="1949450"/>
          <p14:tracePt t="260840" x="7493000" y="2032000"/>
          <p14:tracePt t="260856" x="7518400" y="2159000"/>
          <p14:tracePt t="260873" x="7562850" y="2298700"/>
          <p14:tracePt t="260890" x="7607300" y="2444750"/>
          <p14:tracePt t="260908" x="7626350" y="2667000"/>
          <p14:tracePt t="260923" x="7626350" y="2806700"/>
          <p14:tracePt t="260939" x="7588250" y="2971800"/>
          <p14:tracePt t="260956" x="7543800" y="3105150"/>
          <p14:tracePt t="260975" x="7499350" y="3251200"/>
          <p14:tracePt t="260991" x="7473950" y="3365500"/>
          <p14:tracePt t="261008" x="7461250" y="3467100"/>
          <p14:tracePt t="261011" x="7461250" y="3498850"/>
          <p14:tracePt t="261023" x="7461250" y="3517900"/>
          <p14:tracePt t="261039" x="7461250" y="3543300"/>
          <p14:tracePt t="261078" x="7461250" y="3536950"/>
          <p14:tracePt t="261114" x="7461250" y="3543300"/>
          <p14:tracePt t="261128" x="7454900" y="3568700"/>
          <p14:tracePt t="261140" x="7448550" y="3587750"/>
          <p14:tracePt t="261156" x="7448550" y="3632200"/>
          <p14:tracePt t="261174" x="7448550" y="3663950"/>
          <p14:tracePt t="261207" x="7442200" y="3740150"/>
          <p14:tracePt t="261223" x="7429500" y="3784600"/>
          <p14:tracePt t="261241" x="7359650" y="3898900"/>
          <p14:tracePt t="261258" x="7308850" y="3981450"/>
          <p14:tracePt t="261278" x="7277100" y="4038600"/>
          <p14:tracePt t="261289" x="7270750" y="4064000"/>
          <p14:tracePt t="261308" x="7264400" y="4070350"/>
          <p14:tracePt t="261312" x="7264400" y="4076700"/>
          <p14:tracePt t="261328" x="7264400" y="4083050"/>
          <p14:tracePt t="261341" x="7264400" y="4089400"/>
          <p14:tracePt t="261358" x="7251700" y="4089400"/>
          <p14:tracePt t="261390" x="7232650" y="4095750"/>
          <p14:tracePt t="261409" x="7226300" y="4102100"/>
          <p14:tracePt t="261411" x="7219950" y="4102100"/>
          <p14:tracePt t="261424" x="7213600" y="4102100"/>
          <p14:tracePt t="261440" x="7200900" y="4108450"/>
          <p14:tracePt t="261457" x="7175500" y="4127500"/>
          <p14:tracePt t="261474" x="7118350" y="4171950"/>
          <p14:tracePt t="261491" x="7016750" y="4229100"/>
          <p14:tracePt t="261509" x="6953250" y="4254500"/>
          <p14:tracePt t="261541" x="6845300" y="4273550"/>
          <p14:tracePt t="261559" x="6781800" y="4286250"/>
          <p14:tracePt t="261577" x="6750050" y="4298950"/>
          <p14:tracePt t="263999" x="6756400" y="4305300"/>
          <p14:tracePt t="264013" x="6781800" y="4311650"/>
          <p14:tracePt t="264027" x="6800850" y="4318000"/>
          <p14:tracePt t="264043" x="6826250" y="4330700"/>
          <p14:tracePt t="264060" x="6819900" y="4337050"/>
          <p14:tracePt t="264077" x="6775450" y="4368800"/>
          <p14:tracePt t="264093" x="6743700" y="4400550"/>
          <p14:tracePt t="264111" x="6731000" y="4438650"/>
          <p14:tracePt t="264127" x="6731000" y="4476750"/>
          <p14:tracePt t="264143" x="6731000" y="4508500"/>
          <p14:tracePt t="264159" x="6731000" y="4527550"/>
          <p14:tracePt t="264177" x="6705600" y="4552950"/>
          <p14:tracePt t="264193" x="6661150" y="4584700"/>
          <p14:tracePt t="264210" x="6565900" y="4648200"/>
          <p14:tracePt t="264226" x="6477000" y="4718050"/>
          <p14:tracePt t="264243" x="6369050" y="4826000"/>
          <p14:tracePt t="264276" x="6223000" y="4946650"/>
          <p14:tracePt t="264295" x="6032500" y="5016500"/>
          <p14:tracePt t="264310" x="5981700" y="5022850"/>
          <p14:tracePt t="264343" x="5626100" y="5035550"/>
          <p14:tracePt t="264360" x="5581650" y="5022850"/>
          <p14:tracePt t="264379" x="5568950" y="5022850"/>
          <p14:tracePt t="264411" x="5505450" y="5029200"/>
          <p14:tracePt t="264428" x="5410200" y="5035550"/>
          <p14:tracePt t="264444" x="5308600" y="5041900"/>
          <p14:tracePt t="264459" x="5226050" y="5041900"/>
          <p14:tracePt t="264476" x="5168900" y="5041900"/>
          <p14:tracePt t="264494" x="5143500" y="5035550"/>
          <p14:tracePt t="264512" x="5137150" y="5029200"/>
          <p14:tracePt t="264526" x="5124450" y="5029200"/>
          <p14:tracePt t="264530" x="5105400" y="5029200"/>
          <p14:tracePt t="264543" x="5073650" y="5035550"/>
          <p14:tracePt t="264560" x="4978400" y="5067300"/>
          <p14:tracePt t="264577" x="4749800" y="5118100"/>
          <p14:tracePt t="264593" x="4591050" y="5143500"/>
          <p14:tracePt t="264611" x="4464050" y="5149850"/>
          <p14:tracePt t="264625" x="4406900" y="5143500"/>
          <p14:tracePt t="264644" x="4400550" y="5137150"/>
          <p14:tracePt t="264676" x="4368800" y="5143500"/>
          <p14:tracePt t="264693" x="4279900" y="5162550"/>
          <p14:tracePt t="264712" x="4121150" y="5162550"/>
          <p14:tracePt t="264715" x="4051300" y="5162550"/>
          <p14:tracePt t="264726" x="3956050" y="5162550"/>
          <p14:tracePt t="264743" x="3797300" y="5156200"/>
          <p14:tracePt t="264760" x="3727450" y="5143500"/>
          <p14:tracePt t="264778" x="3746500" y="5118100"/>
          <p14:tracePt t="264795" x="3860800" y="5105400"/>
          <p14:tracePt t="264811" x="3917950" y="5130800"/>
          <p14:tracePt t="264827" x="3937000" y="5162550"/>
          <p14:tracePt t="264843" x="3917950" y="5181600"/>
          <p14:tracePt t="264860" x="3841750" y="5187950"/>
          <p14:tracePt t="264877" x="3759200" y="5175250"/>
          <p14:tracePt t="264898" x="3683000" y="5143500"/>
          <p14:tracePt t="264900" x="3670300" y="5130800"/>
          <p14:tracePt t="264908" x="3670300" y="5118100"/>
          <p14:tracePt t="264926" x="3683000" y="5092700"/>
          <p14:tracePt t="264944" x="3746500" y="5073650"/>
          <p14:tracePt t="264961" x="3784600" y="5073650"/>
          <p14:tracePt t="264977" x="3816350" y="5080000"/>
          <p14:tracePt t="264993" x="3822700" y="5092700"/>
          <p14:tracePt t="264997" x="3822700" y="5099050"/>
          <p14:tracePt t="265010" x="3822700" y="5105400"/>
          <p14:tracePt t="265046" x="3822700" y="5099050"/>
          <p14:tracePt t="265054" x="3822700" y="5092700"/>
          <p14:tracePt t="265061" x="3829050" y="5073650"/>
          <p14:tracePt t="265077" x="3860800" y="5035550"/>
          <p14:tracePt t="265094" x="3886200" y="5016500"/>
          <p14:tracePt t="265115" x="3905250" y="5003800"/>
          <p14:tracePt t="265145" x="3905250" y="4997450"/>
          <p14:tracePt t="265159" x="3905250" y="4991100"/>
          <p14:tracePt t="265167" x="3905250" y="4984750"/>
          <p14:tracePt t="265178" x="3911600" y="4972050"/>
          <p14:tracePt t="265193" x="3924300" y="4946650"/>
          <p14:tracePt t="265212" x="3949700" y="4908550"/>
          <p14:tracePt t="265218" x="3962400" y="4895850"/>
          <p14:tracePt t="265229" x="3981450" y="4870450"/>
          <p14:tracePt t="265230" x="3994150" y="4857750"/>
          <p14:tracePt t="265244" x="4000500" y="4838700"/>
          <p14:tracePt t="265260" x="4000500" y="4819650"/>
          <p14:tracePt t="265277" x="4000500" y="4806950"/>
          <p14:tracePt t="268359" x="4019550" y="4800600"/>
          <p14:tracePt t="268368" x="4064000" y="4794250"/>
          <p14:tracePt t="268398" x="4502150" y="4768850"/>
          <p14:tracePt t="268414" x="4679950" y="4787900"/>
          <p14:tracePt t="268434" x="4749800" y="4794250"/>
          <p14:tracePt t="268436" x="4768850" y="4794250"/>
          <p14:tracePt t="268445" x="4787900" y="4787900"/>
          <p14:tracePt t="268463" x="4826000" y="4787900"/>
          <p14:tracePt t="268480" x="4838700" y="4787900"/>
          <p14:tracePt t="268518" x="4845050" y="4787900"/>
          <p14:tracePt t="268533" x="4851400" y="4794250"/>
          <p14:tracePt t="268548" x="4883150" y="4800600"/>
          <p14:tracePt t="268566" x="4895850" y="4806950"/>
          <p14:tracePt t="268596" x="4895850" y="4813300"/>
          <p14:tracePt t="268632" x="4902200" y="4813300"/>
          <p14:tracePt t="268639" x="4908550" y="4806950"/>
          <p14:tracePt t="268648" x="4921250" y="4806950"/>
          <p14:tracePt t="268680" x="5010150" y="4768850"/>
          <p14:tracePt t="268698" x="5060950" y="4756150"/>
          <p14:tracePt t="268714" x="5092700" y="4756150"/>
          <p14:tracePt t="268754" x="5092700" y="4762500"/>
          <p14:tracePt t="268764" x="5099050" y="4762500"/>
          <p14:tracePt t="268780" x="5149850" y="4781550"/>
          <p14:tracePt t="268797" x="5194300" y="4787900"/>
          <p14:tracePt t="268801" x="5226050" y="4794250"/>
          <p14:tracePt t="268813" x="5270500" y="4794250"/>
          <p14:tracePt t="268829" x="5353050" y="4806950"/>
          <p14:tracePt t="268847" x="5467350" y="4826000"/>
          <p14:tracePt t="268865" x="5505450" y="4838700"/>
          <p14:tracePt t="268882" x="5511800" y="4838700"/>
          <p14:tracePt t="268899" x="5518150" y="4845050"/>
          <p14:tracePt t="268930" x="5600700" y="4864100"/>
          <p14:tracePt t="268948" x="5651500" y="4864100"/>
          <p14:tracePt t="268968" x="5708650" y="4864100"/>
          <p14:tracePt t="268970" x="5740400" y="4864100"/>
          <p14:tracePt t="268981" x="5759450" y="4864100"/>
          <p14:tracePt t="268997" x="5784850" y="4864100"/>
          <p14:tracePt t="269014" x="5803900" y="4864100"/>
          <p14:tracePt t="269018" x="5810250" y="4864100"/>
          <p14:tracePt t="269030" x="5822950" y="4864100"/>
          <p14:tracePt t="269046" x="5848350" y="4864100"/>
          <p14:tracePt t="269065" x="5880100" y="4864100"/>
          <p14:tracePt t="269080" x="5924550" y="4864100"/>
          <p14:tracePt t="269097" x="5956300" y="4864100"/>
          <p14:tracePt t="269100" x="5981700" y="4857750"/>
          <p14:tracePt t="269115" x="6007100" y="4857750"/>
          <p14:tracePt t="269148" x="6083300" y="4845050"/>
          <p14:tracePt t="269164" x="6153150" y="4845050"/>
          <p14:tracePt t="269181" x="6273800" y="4838700"/>
          <p14:tracePt t="269197" x="6369050" y="4832350"/>
          <p14:tracePt t="269215" x="6477000" y="4826000"/>
          <p14:tracePt t="269231" x="6521450" y="4819650"/>
          <p14:tracePt t="269263" x="6527800" y="4819650"/>
          <p14:tracePt t="269302" x="6527800" y="4813300"/>
          <p14:tracePt t="269310" x="6527800" y="4806950"/>
          <p14:tracePt t="269319" x="6534150" y="4806950"/>
          <p14:tracePt t="269330" x="6534150" y="4800600"/>
          <p14:tracePt t="269347" x="6540500" y="4794250"/>
          <p14:tracePt t="269365" x="6540500" y="4787900"/>
          <p14:tracePt t="269399" x="6553200" y="4787900"/>
          <p14:tracePt t="269417" x="6584950" y="4787900"/>
          <p14:tracePt t="269420" x="6610350" y="4787900"/>
          <p14:tracePt t="269430" x="6629400" y="4794250"/>
          <p14:tracePt t="269446" x="6680200" y="4794250"/>
          <p14:tracePt t="269464" x="6724650" y="4794250"/>
          <p14:tracePt t="269481" x="6750050" y="4794250"/>
          <p14:tracePt t="269497" x="6775450" y="4794250"/>
          <p14:tracePt t="269516" x="6794500" y="4794250"/>
          <p14:tracePt t="269518" x="6800850" y="4794250"/>
          <p14:tracePt t="269530" x="6807200" y="4794250"/>
          <p14:tracePt t="269547" x="6813550" y="4794250"/>
          <p14:tracePt t="269563" x="6819900" y="4794250"/>
          <p14:tracePt t="269581" x="6826250" y="4794250"/>
          <p14:tracePt t="269598" x="6832600" y="4787900"/>
          <p14:tracePt t="269614" x="6838950" y="4781550"/>
          <p14:tracePt t="269639" x="6845300" y="4781550"/>
          <p14:tracePt t="269816" x="6838950" y="4775200"/>
          <p14:tracePt t="269827" x="6832600" y="4775200"/>
          <p14:tracePt t="269837" x="6826250" y="4768850"/>
          <p14:tracePt t="269845" x="6819900" y="4762500"/>
          <p14:tracePt t="269865" x="6819900" y="4749800"/>
          <p14:tracePt t="269884" x="6851650" y="4762500"/>
          <p14:tracePt t="269902" x="6864350" y="4775200"/>
          <p14:tracePt t="269904" x="6870700" y="4781550"/>
          <p14:tracePt t="269916" x="6877050" y="4787900"/>
          <p14:tracePt t="269931" x="6889750" y="4800600"/>
          <p14:tracePt t="269947" x="6902450" y="4806950"/>
          <p14:tracePt t="269964" x="6921500" y="4819650"/>
          <p14:tracePt t="269983" x="6940550" y="4826000"/>
          <p14:tracePt t="269997" x="6953250" y="4838700"/>
          <p14:tracePt t="270014" x="6972300" y="4851400"/>
          <p14:tracePt t="270031" x="6997700" y="4864100"/>
          <p14:tracePt t="270035" x="7010400" y="4870450"/>
          <p14:tracePt t="270065" x="7061200" y="4876800"/>
          <p14:tracePt t="270081" x="7080250" y="4876800"/>
          <p14:tracePt t="270097" x="7092950" y="4876800"/>
          <p14:tracePt t="270114" x="7105650" y="4876800"/>
          <p14:tracePt t="270131" x="7118350" y="4870450"/>
          <p14:tracePt t="270147" x="7131050" y="4870450"/>
          <p14:tracePt t="270165" x="7137400" y="4870450"/>
          <p14:tracePt t="270198" x="7162800" y="4864100"/>
          <p14:tracePt t="270216" x="7175500" y="4857750"/>
          <p14:tracePt t="270219" x="7181850" y="4857750"/>
          <p14:tracePt t="270231" x="7181850" y="4851400"/>
          <p14:tracePt t="270247" x="7188200" y="4851400"/>
          <p14:tracePt t="270447" x="7181850" y="4851400"/>
          <p14:tracePt t="270456" x="7175500" y="4857750"/>
          <p14:tracePt t="270468" x="7169150" y="4857750"/>
          <p14:tracePt t="292279" x="7188200" y="4864100"/>
          <p14:tracePt t="292287" x="7226300" y="4870450"/>
          <p14:tracePt t="292304" x="7372350" y="4902200"/>
          <p14:tracePt t="292318" x="7493000" y="4908550"/>
          <p14:tracePt t="292335" x="7581900" y="4908550"/>
          <p14:tracePt t="292353" x="7645400" y="4908550"/>
          <p14:tracePt t="292364" x="7677150" y="4889500"/>
          <p14:tracePt t="292399" x="7696200" y="4857750"/>
          <p14:tracePt t="292420" x="7696200" y="4845050"/>
          <p14:tracePt t="292421" x="7696200" y="4838700"/>
          <p14:tracePt t="292433" x="7696200" y="4832350"/>
          <p14:tracePt t="292450" x="7708900" y="4806950"/>
          <p14:tracePt t="292467" x="7734300" y="4781550"/>
          <p14:tracePt t="292484" x="7759700" y="4762500"/>
          <p14:tracePt t="292499" x="7791450" y="4737100"/>
          <p14:tracePt t="292516" x="7816850" y="4711700"/>
          <p14:tracePt t="292533" x="7823200" y="4699000"/>
          <p14:tracePt t="292535" x="7823200" y="4692650"/>
          <p14:tracePt t="292551" x="7823200" y="4686300"/>
          <p14:tracePt t="292570" x="7823200" y="4673600"/>
          <p14:tracePt t="292583" x="7823200" y="4660900"/>
          <p14:tracePt t="292599" x="7816850" y="4635500"/>
          <p14:tracePt t="292617" x="7810500" y="4616450"/>
          <p14:tracePt t="292633" x="7810500" y="4597400"/>
          <p14:tracePt t="292666" x="7772400" y="4559300"/>
          <p14:tracePt t="292685" x="7740650" y="4552950"/>
          <p14:tracePt t="292688" x="7734300" y="4552950"/>
          <p14:tracePt t="292700" x="7715250" y="4552950"/>
          <p14:tracePt t="292717" x="7689850" y="4546600"/>
          <p14:tracePt t="292733" x="7677150" y="4546600"/>
          <p14:tracePt t="292752" x="7658100" y="4546600"/>
          <p14:tracePt t="292754" x="7651750" y="4546600"/>
          <p14:tracePt t="292766" x="7645400" y="4546600"/>
          <p14:tracePt t="292783" x="7639050" y="4540250"/>
          <p14:tracePt t="292800" x="7620000" y="4521200"/>
          <p14:tracePt t="292817" x="7569200" y="4489450"/>
          <p14:tracePt t="292836" x="7543800" y="4483100"/>
          <p14:tracePt t="292848" x="7499350" y="4476750"/>
          <p14:tracePt t="292866" x="7378700" y="4457700"/>
          <p14:tracePt t="292885" x="7296150" y="4457700"/>
          <p14:tracePt t="292901" x="7251700" y="4457700"/>
          <p14:tracePt t="292933" x="7245350" y="4457700"/>
          <p14:tracePt t="292950" x="7245350" y="4451350"/>
          <p14:tracePt t="292988" x="7232650" y="4451350"/>
          <p14:tracePt t="293001" x="7226300" y="4451350"/>
          <p14:tracePt t="293017" x="7188200" y="4451350"/>
          <p14:tracePt t="293033" x="7156450" y="4457700"/>
          <p14:tracePt t="293036" x="7143750" y="4464050"/>
          <p14:tracePt t="293088" x="7143750" y="4457700"/>
          <p14:tracePt t="293116" x="7137400" y="4457700"/>
          <p14:tracePt t="293125" x="7124700" y="4457700"/>
          <p14:tracePt t="293136" x="7118350" y="4464050"/>
          <p14:tracePt t="293138" x="7112000" y="4464050"/>
          <p14:tracePt t="293149" x="7086600" y="4476750"/>
          <p14:tracePt t="293167" x="7054850" y="4489450"/>
          <p14:tracePt t="293184" x="7016750" y="4514850"/>
          <p14:tracePt t="293203" x="7004050" y="4546600"/>
          <p14:tracePt t="293217" x="7004050" y="4552950"/>
          <p14:tracePt t="293234" x="7010400" y="4597400"/>
          <p14:tracePt t="293238" x="7016750" y="4610100"/>
          <p14:tracePt t="293268" x="7016750" y="4667250"/>
          <p14:tracePt t="293270" x="7016750" y="4692650"/>
          <p14:tracePt t="293286" x="7004050" y="4730750"/>
          <p14:tracePt t="293302" x="6997700" y="4768850"/>
          <p14:tracePt t="293334" x="6997700" y="4826000"/>
          <p14:tracePt t="293351" x="7004050" y="4838700"/>
          <p14:tracePt t="293367" x="7029450" y="4845050"/>
          <p14:tracePt t="293400" x="7131050" y="4819650"/>
          <p14:tracePt t="293418" x="7194550" y="4794250"/>
          <p14:tracePt t="293420" x="7232650" y="4781550"/>
          <p14:tracePt t="293433" x="7251700" y="4775200"/>
          <p14:tracePt t="293450" x="7283450" y="4756150"/>
          <p14:tracePt t="293467" x="7296150" y="4749800"/>
          <p14:tracePt t="293505" x="7289800" y="4749800"/>
          <p14:tracePt t="293523" x="7283450" y="4756150"/>
          <p14:tracePt t="293537" x="7277100" y="4756150"/>
          <p14:tracePt t="293553" x="7270750" y="4768850"/>
          <p14:tracePt t="293569" x="7251700" y="4775200"/>
          <p14:tracePt t="293604" x="7245350" y="4775200"/>
          <p14:tracePt t="299648" x="7239000" y="4768850"/>
          <p14:tracePt t="299659" x="7226300" y="4756150"/>
          <p14:tracePt t="299660" x="7194550" y="4730750"/>
          <p14:tracePt t="299672" x="7156450" y="4692650"/>
          <p14:tracePt t="299689" x="7073900" y="4616450"/>
          <p14:tracePt t="299708" x="6985000" y="4521200"/>
          <p14:tracePt t="299712" x="6953250" y="4476750"/>
          <p14:tracePt t="299725" x="6915150" y="4406900"/>
          <p14:tracePt t="299739" x="6908800" y="4375150"/>
          <p14:tracePt t="299758" x="6902450" y="4273550"/>
          <p14:tracePt t="299776" x="6902450" y="4159250"/>
          <p14:tracePt t="299781" x="6921500" y="4095750"/>
          <p14:tracePt t="299787" x="6934200" y="4032250"/>
          <p14:tracePt t="299808" x="6953250" y="3911600"/>
          <p14:tracePt t="299829" x="6953250" y="3771900"/>
          <p14:tracePt t="299857" x="6889750" y="3556000"/>
          <p14:tracePt t="299877" x="6858000" y="3340100"/>
          <p14:tracePt t="299891" x="6851650" y="3276600"/>
          <p14:tracePt t="299907" x="6851650" y="3155950"/>
          <p14:tracePt t="299940" x="6832600" y="2901950"/>
          <p14:tracePt t="299944" x="6826250" y="2838450"/>
          <p14:tracePt t="299955" x="6813550" y="2755900"/>
          <p14:tracePt t="299972" x="6788150" y="2622550"/>
          <p14:tracePt t="300006" x="6692900" y="2317750"/>
          <p14:tracePt t="300010" x="6654800" y="2241550"/>
          <p14:tracePt t="300024" x="6553200" y="2076450"/>
          <p14:tracePt t="300040" x="6457950" y="1936750"/>
          <p14:tracePt t="300056" x="6330950" y="1784350"/>
          <p14:tracePt t="300073" x="6210300" y="1657350"/>
          <p14:tracePt t="300091" x="6096000" y="1543050"/>
          <p14:tracePt t="300107" x="5975350" y="1428750"/>
          <p14:tracePt t="300126" x="5880100" y="1333500"/>
          <p14:tracePt t="300128" x="5816600" y="1270000"/>
          <p14:tracePt t="300140" x="5765800" y="1225550"/>
          <p14:tracePt t="300156" x="5645150" y="1130300"/>
          <p14:tracePt t="300173" x="5480050" y="1028700"/>
          <p14:tracePt t="300191" x="5321300" y="946150"/>
          <p14:tracePt t="300193" x="5238750" y="901700"/>
          <p14:tracePt t="300206" x="5187950" y="869950"/>
          <p14:tracePt t="300223" x="5080000" y="812800"/>
          <p14:tracePt t="300241" x="5035550" y="787400"/>
          <p14:tracePt t="300256" x="5029200" y="781050"/>
          <p14:tracePt t="300273" x="5029200" y="768350"/>
          <p14:tracePt t="300289" x="5035550" y="762000"/>
          <p14:tracePt t="300306" x="5035550" y="749300"/>
          <p14:tracePt t="300339" x="5035550" y="730250"/>
          <p14:tracePt t="300357" x="5035550" y="723900"/>
          <p14:tracePt t="300404" x="5029200" y="723900"/>
          <p14:tracePt t="300413" x="5022850" y="730250"/>
          <p14:tracePt t="300426" x="5010150" y="736600"/>
          <p14:tracePt t="300441" x="4997450" y="749300"/>
          <p14:tracePt t="300457" x="4972050" y="768350"/>
          <p14:tracePt t="300459" x="4959350" y="781050"/>
          <p14:tracePt t="300474" x="4953000" y="800100"/>
          <p14:tracePt t="300476" x="4946650" y="812800"/>
          <p14:tracePt t="300492" x="4940300" y="857250"/>
          <p14:tracePt t="300508" x="4940300" y="889000"/>
          <p14:tracePt t="300523" x="4953000" y="920750"/>
          <p14:tracePt t="300540" x="4972050" y="946150"/>
          <p14:tracePt t="300560" x="4991100" y="971550"/>
          <p14:tracePt t="300573" x="4997450" y="1022350"/>
          <p14:tracePt t="300590" x="4997450" y="1098550"/>
          <p14:tracePt t="300607" x="4953000" y="1238250"/>
          <p14:tracePt t="300625" x="4908550" y="1371600"/>
          <p14:tracePt t="300628" x="4883150" y="1454150"/>
          <p14:tracePt t="300639" x="4864100" y="1517650"/>
          <p14:tracePt t="300656" x="4832350" y="1670050"/>
          <p14:tracePt t="300674" x="4813300" y="1816100"/>
          <p14:tracePt t="300691" x="4743450" y="2038350"/>
          <p14:tracePt t="300707" x="4699000" y="2114550"/>
          <p14:tracePt t="300724" x="4578350" y="2254250"/>
          <p14:tracePt t="300727" x="4495800" y="2324100"/>
          <p14:tracePt t="300739" x="4419600" y="2381250"/>
          <p14:tracePt t="300757" x="4171950" y="2565400"/>
          <p14:tracePt t="300773" x="4038600" y="2679700"/>
          <p14:tracePt t="300806" x="3841750" y="2933700"/>
          <p14:tracePt t="300825" x="3746500" y="3060700"/>
          <p14:tracePt t="300842" x="3600450" y="3206750"/>
          <p14:tracePt t="300844" x="3530600" y="3263900"/>
          <p14:tracePt t="300855" x="3441700" y="3327400"/>
          <p14:tracePt t="300873" x="3263900" y="3441700"/>
          <p14:tracePt t="300890" x="3098800" y="3543300"/>
          <p14:tracePt t="300908" x="2952750" y="3651250"/>
          <p14:tracePt t="300912" x="2889250" y="3702050"/>
          <p14:tracePt t="300926" x="2755900" y="3803650"/>
          <p14:tracePt t="300940" x="2673350" y="3879850"/>
          <p14:tracePt t="300958" x="2597150" y="3949700"/>
          <p14:tracePt t="300974" x="2540000" y="4019550"/>
          <p14:tracePt t="300990" x="2508250" y="4051300"/>
          <p14:tracePt t="301007" x="2343150" y="4210050"/>
          <p14:tracePt t="301024" x="2209800" y="4324350"/>
          <p14:tracePt t="301057" x="1962150" y="4546600"/>
          <p14:tracePt t="301075" x="1911350" y="4584700"/>
          <p14:tracePt t="301092" x="1911350" y="4591050"/>
          <p14:tracePt t="301366" x="1905000" y="4591050"/>
          <p14:tracePt t="301392" x="1917700" y="4603750"/>
          <p14:tracePt t="301411" x="1949450" y="4622800"/>
          <p14:tracePt t="301413" x="1974850" y="4629150"/>
          <p14:tracePt t="301423" x="1993900" y="4648200"/>
          <p14:tracePt t="301440" x="2006600" y="4660900"/>
          <p14:tracePt t="301457" x="2006600" y="4679950"/>
          <p14:tracePt t="301476" x="1987550" y="4692650"/>
          <p14:tracePt t="301478" x="1987550" y="4699000"/>
          <p14:tracePt t="301490" x="1987550" y="4705350"/>
          <p14:tracePt t="301537" x="1993900" y="4705350"/>
          <p14:tracePt t="301545" x="2000250" y="4711700"/>
          <p14:tracePt t="301668" x="1993900" y="4711700"/>
          <p14:tracePt t="301677" x="1987550" y="4705350"/>
          <p14:tracePt t="301696" x="1949450" y="4699000"/>
          <p14:tracePt t="301708" x="1898650" y="4699000"/>
          <p14:tracePt t="301724" x="1847850" y="4686300"/>
          <p14:tracePt t="301742" x="1822450" y="4686300"/>
          <p14:tracePt t="301765" x="1803400" y="4679950"/>
          <p14:tracePt t="301775" x="1784350" y="4673600"/>
          <p14:tracePt t="301789" x="1733550" y="4673600"/>
          <p14:tracePt t="301807" x="1657350" y="4673600"/>
          <p14:tracePt t="301826" x="1600200" y="4679950"/>
          <p14:tracePt t="301857" x="1466850" y="4730750"/>
          <p14:tracePt t="301877" x="1422400" y="4749800"/>
          <p14:tracePt t="301891" x="1422400" y="4756150"/>
          <p14:tracePt t="301907" x="1403350" y="4768850"/>
          <p14:tracePt t="301925" x="1339850" y="4819650"/>
          <p14:tracePt t="301943" x="1289050" y="4864100"/>
          <p14:tracePt t="301961" x="1244600" y="4921250"/>
          <p14:tracePt t="301978" x="1231900" y="4972050"/>
          <p14:tracePt t="301989" x="1244600" y="5035550"/>
          <p14:tracePt t="302009" x="1282700" y="5073650"/>
          <p14:tracePt t="302012" x="1308100" y="5086350"/>
          <p14:tracePt t="302025" x="1333500" y="5105400"/>
          <p14:tracePt t="302040" x="1384300" y="5130800"/>
          <p14:tracePt t="302060" x="1416050" y="5156200"/>
          <p14:tracePt t="302074" x="1435100" y="5162550"/>
          <p14:tracePt t="302090" x="1447800" y="5175250"/>
          <p14:tracePt t="302109" x="1473200" y="5187950"/>
          <p14:tracePt t="302126" x="1498600" y="5194300"/>
          <p14:tracePt t="302142" x="1524000" y="5194300"/>
          <p14:tracePt t="302158" x="1631950" y="5194300"/>
          <p14:tracePt t="302191" x="1866900" y="5194300"/>
          <p14:tracePt t="302208" x="1981200" y="5187950"/>
          <p14:tracePt t="302225" x="2070100" y="5181600"/>
          <p14:tracePt t="302258" x="2171700" y="5181600"/>
          <p14:tracePt t="302277" x="2190750" y="5181600"/>
          <p14:tracePt t="302280" x="2203450" y="5181600"/>
          <p14:tracePt t="302292" x="2216150" y="5181600"/>
          <p14:tracePt t="302307" x="2247900" y="5181600"/>
          <p14:tracePt t="302325" x="2273300" y="5175250"/>
          <p14:tracePt t="302330" x="2286000" y="5168900"/>
          <p14:tracePt t="302340" x="2292350" y="5168900"/>
          <p14:tracePt t="302358" x="2317750" y="5162550"/>
          <p14:tracePt t="302375" x="2336800" y="5156200"/>
          <p14:tracePt t="302379" x="2343150" y="5156200"/>
          <p14:tracePt t="302391" x="2349500" y="5149850"/>
          <p14:tracePt t="302410" x="2355850" y="5149850"/>
          <p14:tracePt t="302581" x="2349500" y="5149850"/>
          <p14:tracePt t="302595" x="2343150" y="5149850"/>
          <p14:tracePt t="302620" x="2336800" y="5149850"/>
          <p14:tracePt t="302636" x="2330450" y="5149850"/>
          <p14:tracePt t="302652" x="2324100" y="5149850"/>
          <p14:tracePt t="302668" x="2324100" y="5156200"/>
          <p14:tracePt t="302677" x="2324100" y="5162550"/>
          <p14:tracePt t="302695" x="2317750" y="5162550"/>
          <p14:tracePt t="302710" x="2317750" y="5175250"/>
          <p14:tracePt t="302725" x="2324100" y="5175250"/>
          <p14:tracePt t="302741" x="2330450" y="5181600"/>
          <p14:tracePt t="302759" x="2336800" y="5187950"/>
          <p14:tracePt t="302777" x="2349500" y="5200650"/>
          <p14:tracePt t="302778" x="2349500" y="5207000"/>
          <p14:tracePt t="302792" x="2349500" y="5213350"/>
          <p14:tracePt t="302808" x="2349500" y="5232400"/>
          <p14:tracePt t="302825" x="2349500" y="5251450"/>
          <p14:tracePt t="302843" x="2355850" y="5264150"/>
          <p14:tracePt t="302875" x="2355850" y="5270500"/>
          <p14:tracePt t="302959" x="2355850" y="5264150"/>
          <p14:tracePt t="302986" x="2355850" y="5257800"/>
          <p14:tracePt t="303002" x="2355850" y="5251450"/>
          <p14:tracePt t="303010" x="2355850" y="5245100"/>
          <p14:tracePt t="303028" x="2362200" y="5226050"/>
          <p14:tracePt t="303059" x="2362200" y="5187950"/>
          <p14:tracePt t="303078" x="2362200" y="5156200"/>
          <p14:tracePt t="303080" x="2355850" y="5143500"/>
          <p14:tracePt t="303093" x="2349500" y="5130800"/>
          <p14:tracePt t="303108" x="2324100" y="5105400"/>
          <p14:tracePt t="303143" x="2266950" y="5073650"/>
          <p14:tracePt t="303162" x="2247900" y="5060950"/>
          <p14:tracePt t="303179" x="2235200" y="5048250"/>
          <p14:tracePt t="303192" x="2228850" y="5048250"/>
          <p14:tracePt t="303208" x="2228850" y="5041900"/>
          <p14:tracePt t="303226" x="2216150" y="5035550"/>
          <p14:tracePt t="303242" x="2203450" y="5029200"/>
          <p14:tracePt t="303260" x="2159000" y="5029200"/>
          <p14:tracePt t="303275" x="2127250" y="5029200"/>
          <p14:tracePt t="303292" x="2101850" y="5029200"/>
          <p14:tracePt t="303325" x="2051050" y="5035550"/>
          <p14:tracePt t="303344" x="2038350" y="5029200"/>
          <p14:tracePt t="303360" x="2032000" y="5010150"/>
          <p14:tracePt t="303362" x="2025650" y="4997450"/>
          <p14:tracePt t="303374" x="2025650" y="4991100"/>
          <p14:tracePt t="303392" x="2019300" y="4972050"/>
          <p14:tracePt t="303409" x="2012950" y="4953000"/>
          <p14:tracePt t="303428" x="1962150" y="4933950"/>
          <p14:tracePt t="303441" x="1949450" y="4927600"/>
          <p14:tracePt t="303458" x="1924050" y="4927600"/>
          <p14:tracePt t="303475" x="1898650" y="4940300"/>
          <p14:tracePt t="303493" x="1885950" y="4959350"/>
          <p14:tracePt t="303509" x="1879600" y="4965700"/>
          <p14:tracePt t="303526" x="1879600" y="4972050"/>
          <p14:tracePt t="303543" x="1879600" y="4984750"/>
          <p14:tracePt t="303562" x="1866900" y="5003800"/>
          <p14:tracePt t="303575" x="1841500" y="5029200"/>
          <p14:tracePt t="303609" x="1809750" y="5054600"/>
          <p14:tracePt t="303656" x="1809750" y="5048250"/>
          <p14:tracePt t="303665" x="1816100" y="5041900"/>
          <p14:tracePt t="303675" x="1822450" y="5035550"/>
          <p14:tracePt t="303692" x="1828800" y="5035550"/>
          <p14:tracePt t="303710" x="1841500" y="5029200"/>
          <p14:tracePt t="303727" x="1860550" y="5029200"/>
          <p14:tracePt t="303744" x="1879600" y="5029200"/>
          <p14:tracePt t="303762" x="1905000" y="5029200"/>
          <p14:tracePt t="303792" x="1968500" y="5010150"/>
          <p14:tracePt t="303811" x="1987550" y="5010150"/>
          <p14:tracePt t="303825" x="1993900" y="5010150"/>
          <p14:tracePt t="303861" x="1993900" y="5041900"/>
          <p14:tracePt t="303876" x="1987550" y="5067300"/>
          <p14:tracePt t="303892" x="1981200" y="5086350"/>
          <p14:tracePt t="303909" x="1974850" y="5099050"/>
          <p14:tracePt t="303942" x="1974850" y="5092700"/>
          <p14:tracePt t="303959" x="1981200" y="5080000"/>
          <p14:tracePt t="303977" x="1987550" y="5073650"/>
          <p14:tracePt t="304009" x="1987550" y="5067300"/>
          <p14:tracePt t="304030" x="1987550" y="5073650"/>
          <p14:tracePt t="304048" x="1987550" y="5080000"/>
          <p14:tracePt t="304062" x="1987550" y="5086350"/>
          <p14:tracePt t="304126" x="1987550" y="5080000"/>
          <p14:tracePt t="304225" x="1987550" y="5086350"/>
          <p14:tracePt t="304443" x="1981200" y="5086350"/>
          <p14:tracePt t="304461" x="1968500" y="5086350"/>
          <p14:tracePt t="304476" x="1936750" y="5099050"/>
          <p14:tracePt t="304496" x="1892300" y="5111750"/>
          <p14:tracePt t="304511" x="1873250" y="5118100"/>
          <p14:tracePt t="304527" x="1866900" y="5118100"/>
          <p14:tracePt t="304543" x="1860550" y="5118100"/>
          <p14:tracePt t="304563" x="1847850" y="5118100"/>
          <p14:tracePt t="304596" x="1765300" y="5111750"/>
          <p14:tracePt t="304610" x="1676400" y="5099050"/>
          <p14:tracePt t="304626" x="1612900" y="5092700"/>
          <p14:tracePt t="304659" x="1536700" y="5073650"/>
          <p14:tracePt t="304678" x="1530350" y="5067300"/>
          <p14:tracePt t="304681" x="1530350" y="5060950"/>
          <p14:tracePt t="304693" x="1524000" y="5060950"/>
          <p14:tracePt t="304709" x="1504950" y="5054600"/>
          <p14:tracePt t="304727" x="1460500" y="5054600"/>
          <p14:tracePt t="304745" x="1314450" y="5041900"/>
          <p14:tracePt t="304761" x="1181100" y="5022850"/>
          <p14:tracePt t="304777" x="1079500" y="4997450"/>
          <p14:tracePt t="304810" x="1009650" y="4953000"/>
          <p14:tracePt t="304827" x="1009650" y="4946650"/>
          <p14:tracePt t="304860" x="1003300" y="4946650"/>
          <p14:tracePt t="304878" x="971550" y="4946650"/>
          <p14:tracePt t="304896" x="908050" y="4946650"/>
          <p14:tracePt t="304927" x="749300" y="4940300"/>
          <p14:tracePt t="304944" x="723900" y="4940300"/>
          <p14:tracePt t="304959" x="717550" y="4940300"/>
          <p14:tracePt t="304993" x="704850" y="4940300"/>
          <p14:tracePt t="305010" x="673100" y="4953000"/>
          <p14:tracePt t="305031" x="615950" y="4959350"/>
          <p14:tracePt t="305042" x="596900" y="4959350"/>
          <p14:tracePt t="305060" x="552450" y="4959350"/>
          <p14:tracePt t="305076" x="539750" y="4965700"/>
          <p14:tracePt t="305099" x="565150" y="4997450"/>
          <p14:tracePt t="305111" x="584200" y="5016500"/>
          <p14:tracePt t="305113" x="596900" y="5041900"/>
          <p14:tracePt t="305127" x="603250" y="5054600"/>
          <p14:tracePt t="305144" x="622300" y="5111750"/>
          <p14:tracePt t="305161" x="647700" y="5207000"/>
          <p14:tracePt t="305179" x="673100" y="5257800"/>
          <p14:tracePt t="305210" x="704850" y="5314950"/>
          <p14:tracePt t="305228" x="736600" y="5340350"/>
          <p14:tracePt t="305244" x="787400" y="5353050"/>
          <p14:tracePt t="305260" x="889000" y="5365750"/>
          <p14:tracePt t="305277" x="977900" y="5365750"/>
          <p14:tracePt t="305298" x="1117600" y="5340350"/>
          <p14:tracePt t="305311" x="1149350" y="5327650"/>
          <p14:tracePt t="305327" x="1187450" y="5302250"/>
          <p14:tracePt t="305344" x="1200150" y="5289550"/>
          <p14:tracePt t="305362" x="1206500" y="5270500"/>
          <p14:tracePt t="305378" x="1212850" y="5251450"/>
          <p14:tracePt t="305395" x="1212850" y="5207000"/>
          <p14:tracePt t="305411" x="1212850" y="5175250"/>
          <p14:tracePt t="305428" x="1212850" y="5124450"/>
          <p14:tracePt t="305444" x="1193800" y="5086350"/>
          <p14:tracePt t="305461" x="1174750" y="5054600"/>
          <p14:tracePt t="305478" x="1130300" y="5016500"/>
          <p14:tracePt t="305494" x="1079500" y="4984750"/>
          <p14:tracePt t="305511" x="1035050" y="4965700"/>
          <p14:tracePt t="305544" x="977900" y="4953000"/>
          <p14:tracePt t="305565" x="952500" y="4953000"/>
          <p14:tracePt t="305579" x="933450" y="4953000"/>
          <p14:tracePt t="305593" x="908050" y="4965700"/>
          <p14:tracePt t="305611" x="831850" y="5003800"/>
          <p14:tracePt t="305627" x="806450" y="5016500"/>
          <p14:tracePt t="305647" x="755650" y="5035550"/>
          <p14:tracePt t="305662" x="749300" y="5054600"/>
          <p14:tracePt t="305680" x="755650" y="5060950"/>
          <p14:tracePt t="305694" x="781050" y="5060950"/>
          <p14:tracePt t="305727" x="895350" y="5060950"/>
          <p14:tracePt t="305746" x="1016000" y="5060950"/>
          <p14:tracePt t="305762" x="1085850" y="5060950"/>
          <p14:tracePt t="305765" x="1111250" y="5060950"/>
          <p14:tracePt t="305778" x="1117600" y="5060950"/>
          <p14:tracePt t="305799" x="1123950" y="5060950"/>
          <p14:tracePt t="305814" x="1136650" y="5067300"/>
          <p14:tracePt t="305827" x="1162050" y="5080000"/>
          <p14:tracePt t="305846" x="1276350" y="5105400"/>
          <p14:tracePt t="305861" x="1333500" y="5111750"/>
          <p14:tracePt t="305877" x="1555750" y="5143500"/>
          <p14:tracePt t="305895" x="1733550" y="5162550"/>
          <p14:tracePt t="305911" x="1911350" y="5187950"/>
          <p14:tracePt t="305944" x="2286000" y="5226050"/>
          <p14:tracePt t="305963" x="2463800" y="5245100"/>
          <p14:tracePt t="305979" x="2705100" y="5270500"/>
          <p14:tracePt t="306011" x="3117850" y="5283200"/>
          <p14:tracePt t="306031" x="3263900" y="5283200"/>
          <p14:tracePt t="306032" x="3314700" y="5283200"/>
          <p14:tracePt t="306045" x="3365500" y="5276850"/>
          <p14:tracePt t="306061" x="3416300" y="5257800"/>
          <p14:tracePt t="306079" x="3429000" y="5232400"/>
          <p14:tracePt t="306095" x="3429000" y="5219700"/>
          <p14:tracePt t="306128" x="3429000" y="5200650"/>
          <p14:tracePt t="306234" x="3435350" y="5200650"/>
          <p14:tracePt t="306249" x="3460750" y="5187950"/>
          <p14:tracePt t="306263" x="3479800" y="5181600"/>
          <p14:tracePt t="306278" x="3498850" y="5168900"/>
          <p14:tracePt t="306298" x="3517900" y="5137150"/>
          <p14:tracePt t="306314" x="3517900" y="5124450"/>
          <p14:tracePt t="306346" x="3492500" y="5067300"/>
          <p14:tracePt t="306360" x="3467100" y="5041900"/>
          <p14:tracePt t="306380" x="3448050" y="5016500"/>
          <p14:tracePt t="306412" x="3416300" y="4978400"/>
          <p14:tracePt t="306430" x="3397250" y="4965700"/>
          <p14:tracePt t="306447" x="3365500" y="4953000"/>
          <p14:tracePt t="306463" x="3340100" y="4946650"/>
          <p14:tracePt t="306481" x="3295650" y="4940300"/>
          <p14:tracePt t="306484" x="3282950" y="4933950"/>
          <p14:tracePt t="306495" x="3257550" y="4927600"/>
          <p14:tracePt t="306512" x="3225800" y="4908550"/>
          <p14:tracePt t="306529" x="3194050" y="4889500"/>
          <p14:tracePt t="306532" x="3187700" y="4889500"/>
          <p14:tracePt t="306546" x="3175000" y="4883150"/>
          <p14:tracePt t="306565" x="3162300" y="4876800"/>
          <p14:tracePt t="306595" x="3041650" y="4876800"/>
          <p14:tracePt t="306612" x="2971800" y="4876800"/>
          <p14:tracePt t="306629" x="2889250" y="4876800"/>
          <p14:tracePt t="306645" x="2825750" y="4870450"/>
          <p14:tracePt t="306661" x="2781300" y="4870450"/>
          <p14:tracePt t="306678" x="2743200" y="4876800"/>
          <p14:tracePt t="306695" x="2705100" y="4902200"/>
          <p14:tracePt t="306712" x="2667000" y="4946650"/>
          <p14:tracePt t="306715" x="2647950" y="4959350"/>
          <p14:tracePt t="306746" x="2584450" y="5029200"/>
          <p14:tracePt t="306749" x="2571750" y="5041900"/>
          <p14:tracePt t="306762" x="2565400" y="5060950"/>
          <p14:tracePt t="306779" x="2559050" y="5086350"/>
          <p14:tracePt t="306783" x="2559050" y="5099050"/>
          <p14:tracePt t="306797" x="2584450" y="5137150"/>
          <p14:tracePt t="306813" x="2641600" y="5181600"/>
          <p14:tracePt t="306830" x="2717800" y="5226050"/>
          <p14:tracePt t="306862" x="2876550" y="5289550"/>
          <p14:tracePt t="306880" x="2971800" y="5314950"/>
          <p14:tracePt t="306896" x="3098800" y="5340350"/>
          <p14:tracePt t="306929" x="3397250" y="5384800"/>
          <p14:tracePt t="306947" x="3556000" y="5397500"/>
          <p14:tracePt t="306950" x="3644900" y="5397500"/>
          <p14:tracePt t="306962" x="3727450" y="5397500"/>
          <p14:tracePt t="306978" x="3867150" y="5397500"/>
          <p14:tracePt t="306998" x="3981450" y="5372100"/>
          <p14:tracePt t="307012" x="4006850" y="5353050"/>
          <p14:tracePt t="307028" x="4038600" y="5321300"/>
          <p14:tracePt t="307046" x="4044950" y="5295900"/>
          <p14:tracePt t="307062" x="4051300" y="5276850"/>
          <p14:tracePt t="307080" x="4051300" y="5245100"/>
          <p14:tracePt t="307096" x="4057650" y="5232400"/>
          <p14:tracePt t="307113" x="4064000" y="5219700"/>
          <p14:tracePt t="307145" x="4064000" y="5194300"/>
          <p14:tracePt t="307163" x="4064000" y="5181600"/>
          <p14:tracePt t="307180" x="4064000" y="5175250"/>
          <p14:tracePt t="307195" x="4064000" y="5168900"/>
          <p14:tracePt t="307246" x="4064000" y="5162550"/>
          <p14:tracePt t="307274" x="4064000" y="5156200"/>
          <p14:tracePt t="307282" x="4070350" y="5156200"/>
          <p14:tracePt t="307300" x="4076700" y="5143500"/>
          <p14:tracePt t="307312" x="4076700" y="5137150"/>
          <p14:tracePt t="307332" x="4089400" y="5118100"/>
          <p14:tracePt t="307346" x="4095750" y="5099050"/>
          <p14:tracePt t="307367" x="4095750" y="5086350"/>
          <p14:tracePt t="307368" x="4095750" y="5080000"/>
          <p14:tracePt t="307396" x="4095750" y="5067300"/>
          <p14:tracePt t="307413" x="4095750" y="5060950"/>
          <p14:tracePt t="307435" x="4089400" y="5054600"/>
          <p14:tracePt t="307463" x="4064000" y="5048250"/>
          <p14:tracePt t="307483" x="4006850" y="5035550"/>
          <p14:tracePt t="307496" x="3987800" y="5029200"/>
          <p14:tracePt t="307514" x="3930650" y="5016500"/>
          <p14:tracePt t="307529" x="3898900" y="5010150"/>
          <p14:tracePt t="307547" x="3886200" y="5010150"/>
          <p14:tracePt t="307565" x="3867150" y="5003800"/>
          <p14:tracePt t="307580" x="3841750" y="5003800"/>
          <p14:tracePt t="307597" x="3790950" y="4997450"/>
          <p14:tracePt t="307613" x="3708400" y="4984750"/>
          <p14:tracePt t="307628" x="3644900" y="4972050"/>
          <p14:tracePt t="307646" x="3556000" y="4940300"/>
          <p14:tracePt t="307664" x="3498850" y="4927600"/>
          <p14:tracePt t="307680" x="3460750" y="4914900"/>
          <p14:tracePt t="307697" x="3454400" y="4914900"/>
          <p14:tracePt t="307730" x="3454400" y="4921250"/>
          <p14:tracePt t="307746" x="3454400" y="4940300"/>
          <p14:tracePt t="307764" x="3473450" y="4997450"/>
          <p14:tracePt t="307780" x="3479800" y="5041900"/>
          <p14:tracePt t="307795" x="3486150" y="5073650"/>
          <p14:tracePt t="307812" x="3498850" y="5099050"/>
          <p14:tracePt t="307829" x="3511550" y="5118100"/>
          <p14:tracePt t="307846" x="3517900" y="5124450"/>
          <p14:tracePt t="307862" x="3530600" y="5124450"/>
          <p14:tracePt t="307879" x="3543300" y="5124450"/>
          <p14:tracePt t="307898" x="3549650" y="5124450"/>
          <p14:tracePt t="307901" x="3556000" y="5124450"/>
          <p14:tracePt t="307913" x="3562350" y="5124450"/>
          <p14:tracePt t="307930" x="3587750" y="5124450"/>
          <p14:tracePt t="307946" x="3632200" y="5137150"/>
          <p14:tracePt t="307966" x="3740150" y="5162550"/>
          <p14:tracePt t="307980" x="3765550" y="5168900"/>
          <p14:tracePt t="307998" x="3892550" y="5181600"/>
          <p14:tracePt t="308016" x="3956050" y="5181600"/>
          <p14:tracePt t="308031" x="4006850" y="5181600"/>
          <p14:tracePt t="308062" x="4064000" y="5181600"/>
          <p14:tracePt t="308080" x="4083050" y="5187950"/>
          <p14:tracePt t="308098" x="4127500" y="5200650"/>
          <p14:tracePt t="308111" x="4197350" y="5219700"/>
          <p14:tracePt t="308130" x="4286250" y="5232400"/>
          <p14:tracePt t="308148" x="4381500" y="5251450"/>
          <p14:tracePt t="308164" x="4464050" y="5257800"/>
          <p14:tracePt t="308196" x="4565650" y="5264150"/>
          <p14:tracePt t="308215" x="4603750" y="5257800"/>
          <p14:tracePt t="308230" x="4648200" y="5264150"/>
          <p14:tracePt t="308263" x="5016500" y="5314950"/>
          <p14:tracePt t="308280" x="5181600" y="5321300"/>
          <p14:tracePt t="308297" x="5321300" y="5340350"/>
          <p14:tracePt t="308313" x="5391150" y="5340350"/>
          <p14:tracePt t="308330" x="5410200" y="5340350"/>
          <p14:tracePt t="308378" x="5410200" y="5346700"/>
          <p14:tracePt t="308397" x="5422900" y="5353050"/>
          <p14:tracePt t="308413" x="5461000" y="5372100"/>
          <p14:tracePt t="308430" x="5505450" y="5384800"/>
          <p14:tracePt t="308433" x="5518150" y="5384800"/>
          <p14:tracePt t="308447" x="5530850" y="5391150"/>
          <p14:tracePt t="308464" x="5537200" y="5391150"/>
          <p14:tracePt t="308506" x="5537200" y="5397500"/>
          <p14:tracePt t="308530" x="5537200" y="5410200"/>
          <p14:tracePt t="308548" x="5537200" y="5416550"/>
          <p14:tracePt t="308563" x="5537200" y="5422900"/>
          <p14:tracePt t="308580" x="5530850" y="5422900"/>
          <p14:tracePt t="308596" x="5524500" y="5429250"/>
          <p14:tracePt t="308614" x="5486400" y="5429250"/>
          <p14:tracePt t="308631" x="5454650" y="5422900"/>
          <p14:tracePt t="308632" x="5448300" y="5422900"/>
          <p14:tracePt t="308645" x="5422900" y="5416550"/>
          <p14:tracePt t="308663" x="5384800" y="5410200"/>
          <p14:tracePt t="308680" x="5334000" y="5397500"/>
          <p14:tracePt t="308697" x="5289550" y="5378450"/>
          <p14:tracePt t="308717" x="5270500" y="5365750"/>
          <p14:tracePt t="308733" x="5264150" y="5359400"/>
          <p14:tracePt t="308750" x="5251450" y="5346700"/>
          <p14:tracePt t="308764" x="5251450" y="5340350"/>
          <p14:tracePt t="308868" x="5251450" y="5334000"/>
          <p14:tracePt t="308876" x="5251450" y="5327650"/>
          <p14:tracePt t="308892" x="5257800" y="5327650"/>
          <p14:tracePt t="308909" x="5264150" y="5327650"/>
          <p14:tracePt t="308958" x="5270500" y="5327650"/>
          <p14:tracePt t="308967" x="5289550" y="5327650"/>
          <p14:tracePt t="308999" x="5429250" y="5314950"/>
          <p14:tracePt t="309019" x="5486400" y="5314950"/>
          <p14:tracePt t="309022" x="5511800" y="5314950"/>
          <p14:tracePt t="309033" x="5530850" y="5314950"/>
          <p14:tracePt t="309064" x="5549900" y="5314950"/>
          <p14:tracePt t="309080" x="5543550" y="5314950"/>
          <p14:tracePt t="309098" x="5467350" y="5314950"/>
          <p14:tracePt t="309116" x="5416550" y="5321300"/>
          <p14:tracePt t="313887" x="5397500" y="5321300"/>
          <p14:tracePt t="313897" x="5340350" y="5264150"/>
          <p14:tracePt t="313906" x="5143500" y="5010150"/>
          <p14:tracePt t="313918" x="5035550" y="4876800"/>
          <p14:tracePt t="313939" x="4838700" y="4622800"/>
          <p14:tracePt t="313940" x="4749800" y="4508500"/>
          <p14:tracePt t="313950" x="4667250" y="4387850"/>
          <p14:tracePt t="313970" x="4565650" y="4171950"/>
          <p14:tracePt t="313983" x="4489450" y="3956050"/>
          <p14:tracePt t="314003" x="4419600" y="3727450"/>
          <p14:tracePt t="314007" x="4381500" y="3625850"/>
          <p14:tracePt t="314017" x="4337050" y="3498850"/>
          <p14:tracePt t="314035" x="4267200" y="3238500"/>
          <p14:tracePt t="314068" x="4191000" y="2724150"/>
          <p14:tracePt t="314072" x="4191000" y="2609850"/>
          <p14:tracePt t="314085" x="4229100" y="2374900"/>
          <p14:tracePt t="314102" x="4292600" y="2184400"/>
          <p14:tracePt t="314134" x="4337050" y="1917700"/>
          <p14:tracePt t="314152" x="4337050" y="1828800"/>
          <p14:tracePt t="314171" x="4343400" y="1746250"/>
          <p14:tracePt t="314173" x="4349750" y="1720850"/>
          <p14:tracePt t="314184" x="4356100" y="1695450"/>
          <p14:tracePt t="314201" x="4381500" y="1644650"/>
          <p14:tracePt t="314218" x="4400550" y="1619250"/>
          <p14:tracePt t="314236" x="4419600" y="1606550"/>
          <p14:tracePt t="314251" x="4432300" y="1593850"/>
          <p14:tracePt t="314267" x="4438650" y="1593850"/>
          <p14:tracePt t="314295" x="4438650" y="1587500"/>
          <p14:tracePt t="314304" x="4445000" y="1587500"/>
          <p14:tracePt t="314319" x="4451350" y="1587500"/>
          <p14:tracePt t="314335" x="4464050" y="1581150"/>
          <p14:tracePt t="314352" x="4521200" y="1574800"/>
          <p14:tracePt t="314367" x="4578350" y="1574800"/>
          <p14:tracePt t="314386" x="4622800" y="1574800"/>
          <p14:tracePt t="314403" x="4641850" y="1574800"/>
          <p14:tracePt t="314419" x="4648200" y="1562100"/>
          <p14:tracePt t="314436" x="4648200" y="1549400"/>
          <p14:tracePt t="314438" x="4654550" y="1536700"/>
          <p14:tracePt t="314450" x="4654550" y="1530350"/>
          <p14:tracePt t="314467" x="4660900" y="1504950"/>
          <p14:tracePt t="314484" x="4667250" y="1479550"/>
          <p14:tracePt t="314502" x="4686300" y="1454150"/>
          <p14:tracePt t="314536" x="4724400" y="1409700"/>
          <p14:tracePt t="314552" x="4724400" y="1397000"/>
          <p14:tracePt t="314588" x="4711700" y="1397000"/>
          <p14:tracePt t="314603" x="4699000" y="1441450"/>
          <p14:tracePt t="314620" x="4692650" y="1504950"/>
          <p14:tracePt t="314634" x="4692650" y="1600200"/>
          <p14:tracePt t="314668" x="4686300" y="1771650"/>
          <p14:tracePt t="314686" x="4679950" y="1835150"/>
          <p14:tracePt t="314689" x="4679950" y="1866900"/>
          <p14:tracePt t="314702" x="4679950" y="1892300"/>
          <p14:tracePt t="314718" x="4679950" y="1962150"/>
          <p14:tracePt t="314735" x="4679950" y="2063750"/>
          <p14:tracePt t="314754" x="4705350" y="2273300"/>
          <p14:tracePt t="314757" x="4724400" y="2406650"/>
          <p14:tracePt t="314768" x="4743450" y="2540000"/>
          <p14:tracePt t="314785" x="4781550" y="2908300"/>
          <p14:tracePt t="314789" x="4794250" y="3073400"/>
          <p14:tracePt t="314801" x="4813300" y="3251200"/>
          <p14:tracePt t="314819" x="4845050" y="3632200"/>
          <p14:tracePt t="314835" x="4857750" y="3746500"/>
          <p14:tracePt t="314868" x="4870450" y="3778250"/>
          <p14:tracePt t="314885" x="4870450" y="3784600"/>
          <p14:tracePt t="314903" x="4876800" y="3790950"/>
          <p14:tracePt t="314935" x="4870450" y="3867150"/>
          <p14:tracePt t="314959" x="4845050" y="3911600"/>
          <p14:tracePt t="314970" x="4838700" y="3917950"/>
          <p14:tracePt t="314985" x="4838700" y="3937000"/>
          <p14:tracePt t="315002" x="4857750" y="3962400"/>
          <p14:tracePt t="315019" x="4889500" y="4019550"/>
          <p14:tracePt t="315036" x="4940300" y="4108450"/>
          <p14:tracePt t="315040" x="4959350" y="4171950"/>
          <p14:tracePt t="315053" x="4978400" y="4330700"/>
          <p14:tracePt t="315070" x="4972050" y="4470400"/>
          <p14:tracePt t="315084" x="4946650" y="4578350"/>
          <p14:tracePt t="315102" x="4927600" y="4679950"/>
          <p14:tracePt t="315136" x="4914900" y="4883150"/>
          <p14:tracePt t="315154" x="4914900" y="4953000"/>
          <p14:tracePt t="315157" x="4914900" y="4984750"/>
          <p14:tracePt t="315167" x="4908550" y="4997450"/>
          <p14:tracePt t="315185" x="4908550" y="5003800"/>
          <p14:tracePt t="315208" x="4908550" y="4991100"/>
          <p14:tracePt t="315222" x="4908550" y="4965700"/>
          <p14:tracePt t="315235" x="4908550" y="4953000"/>
          <p14:tracePt t="315269" x="4902200" y="4908550"/>
          <p14:tracePt t="315286" x="4870450" y="4902200"/>
          <p14:tracePt t="315303" x="4813300" y="4895850"/>
          <p14:tracePt t="315336" x="4673600" y="4870450"/>
          <p14:tracePt t="315356" x="4616450" y="4845050"/>
          <p14:tracePt t="315359" x="4591050" y="4832350"/>
          <p14:tracePt t="315369" x="4572000" y="4826000"/>
          <p14:tracePt t="315385" x="4514850" y="4826000"/>
          <p14:tracePt t="315403" x="4438650" y="4857750"/>
          <p14:tracePt t="315421" x="4324350" y="4914900"/>
          <p14:tracePt t="315423" x="4260850" y="4953000"/>
          <p14:tracePt t="315436" x="4197350" y="4991100"/>
          <p14:tracePt t="315452" x="4127500" y="5048250"/>
          <p14:tracePt t="315469" x="4114800" y="5080000"/>
          <p14:tracePt t="315488" x="4184650" y="5111750"/>
          <p14:tracePt t="315504" x="4387850" y="5118100"/>
          <p14:tracePt t="315536" x="4933950" y="5099050"/>
          <p14:tracePt t="315553" x="5118100" y="5067300"/>
          <p14:tracePt t="315573" x="5156200" y="5035550"/>
          <p14:tracePt t="315585" x="5156200" y="5022850"/>
          <p14:tracePt t="315605" x="5149850" y="5010150"/>
          <p14:tracePt t="315654" x="5143500" y="5016500"/>
          <p14:tracePt t="315673" x="5130800" y="5029200"/>
          <p14:tracePt t="315688" x="5092700" y="5041900"/>
          <p14:tracePt t="315702" x="5086350" y="5041900"/>
          <p14:tracePt t="317543" x="5080000" y="5035550"/>
          <p14:tracePt t="317551" x="5073650" y="5029200"/>
          <p14:tracePt t="317562" x="5010150" y="4997450"/>
          <p14:tracePt t="317570" x="4978400" y="4978400"/>
          <p14:tracePt t="317589" x="4933950" y="4959350"/>
          <p14:tracePt t="317604" x="4914900" y="4953000"/>
          <p14:tracePt t="317621" x="4870450" y="4927600"/>
          <p14:tracePt t="317639" x="4857750" y="4908550"/>
          <p14:tracePt t="317654" x="4851400" y="4895850"/>
          <p14:tracePt t="317671" x="4876800" y="4857750"/>
          <p14:tracePt t="317688" x="4902200" y="4826000"/>
          <p14:tracePt t="317704" x="4921250" y="4787900"/>
          <p14:tracePt t="317737" x="4991100" y="4660900"/>
          <p14:tracePt t="317740" x="5010150" y="4629150"/>
          <p14:tracePt t="317755" x="5048250" y="4578350"/>
          <p14:tracePt t="317758" x="5080000" y="4540250"/>
          <p14:tracePt t="317771" x="5111750" y="4502150"/>
          <p14:tracePt t="317787" x="5181600" y="4400550"/>
          <p14:tracePt t="317805" x="5232400" y="4286250"/>
          <p14:tracePt t="317821" x="5245100" y="4191000"/>
          <p14:tracePt t="317839" x="5245100" y="4114800"/>
          <p14:tracePt t="317854" x="5213350" y="4006850"/>
          <p14:tracePt t="317872" x="5156200" y="3892550"/>
          <p14:tracePt t="317889" x="5105400" y="3797300"/>
          <p14:tracePt t="317905" x="5048250" y="3695700"/>
          <p14:tracePt t="317922" x="5003800" y="3613150"/>
          <p14:tracePt t="317937" x="4959350" y="3511550"/>
          <p14:tracePt t="317955" x="4933950" y="3422650"/>
          <p14:tracePt t="317958" x="4921250" y="3378200"/>
          <p14:tracePt t="317970" x="4902200" y="3308350"/>
          <p14:tracePt t="317986" x="4864100" y="3213100"/>
          <p14:tracePt t="318005" x="4756150" y="3067050"/>
          <p14:tracePt t="318021" x="4718050" y="3028950"/>
          <p14:tracePt t="318040" x="4565650" y="2901950"/>
          <p14:tracePt t="318056" x="4476750" y="2832100"/>
          <p14:tracePt t="318074" x="4368800" y="2743200"/>
          <p14:tracePt t="318088" x="4292600" y="2667000"/>
          <p14:tracePt t="318104" x="4203700" y="2571750"/>
          <p14:tracePt t="318137" x="4051300" y="2413000"/>
          <p14:tracePt t="318157" x="3968750" y="2336800"/>
          <p14:tracePt t="318171" x="3917950" y="2273300"/>
          <p14:tracePt t="318187" x="3879850" y="2190750"/>
          <p14:tracePt t="318204" x="3854450" y="2114550"/>
          <p14:tracePt t="318222" x="3829050" y="2019300"/>
          <p14:tracePt t="318239" x="3816350" y="1905000"/>
          <p14:tracePt t="318255" x="3803650" y="1809750"/>
          <p14:tracePt t="318272" x="3797300" y="1739900"/>
          <p14:tracePt t="318291" x="3790950" y="1663700"/>
          <p14:tracePt t="318303" x="3790950" y="1631950"/>
          <p14:tracePt t="318322" x="3835400" y="1555750"/>
          <p14:tracePt t="318340" x="3898900" y="1511300"/>
          <p14:tracePt t="318356" x="3962400" y="1485900"/>
          <p14:tracePt t="318373" x="4013200" y="1466850"/>
          <p14:tracePt t="318405" x="4038600" y="1428750"/>
          <p14:tracePt t="318424" x="4038600" y="1422400"/>
          <p14:tracePt t="318439" x="4044950" y="1422400"/>
          <p14:tracePt t="318471" x="4044950" y="1416050"/>
          <p14:tracePt t="318489" x="4044950" y="1409700"/>
          <p14:tracePt t="318574" x="4044950" y="1416050"/>
          <p14:tracePt t="318585" x="4044950" y="1422400"/>
          <p14:tracePt t="318591" x="4044950" y="1428750"/>
          <p14:tracePt t="318604" x="4044950" y="1441450"/>
          <p14:tracePt t="318622" x="4044950" y="1454150"/>
          <p14:tracePt t="318655" x="4044950" y="1460500"/>
          <p14:tracePt t="318693" x="4051300" y="1454150"/>
          <p14:tracePt t="318700" x="4064000" y="1447800"/>
          <p14:tracePt t="318710" x="4070350" y="1447800"/>
          <p14:tracePt t="318741" x="4133850" y="1416050"/>
          <p14:tracePt t="318758" x="4165600" y="1403350"/>
          <p14:tracePt t="318772" x="4216400" y="1377950"/>
          <p14:tracePt t="318788" x="4254500" y="1365250"/>
          <p14:tracePt t="318805" x="4324350" y="1346200"/>
          <p14:tracePt t="318823" x="4375150" y="1339850"/>
          <p14:tracePt t="318845" x="4432300" y="1333500"/>
          <p14:tracePt t="318857" x="4438650" y="1333500"/>
          <p14:tracePt t="318872" x="4451350" y="1333500"/>
          <p14:tracePt t="318890" x="4464050" y="1339850"/>
          <p14:tracePt t="318892" x="4470400" y="1346200"/>
          <p14:tracePt t="318905" x="4489450" y="1352550"/>
          <p14:tracePt t="318921" x="4533900" y="1371600"/>
          <p14:tracePt t="318938" x="4572000" y="1384300"/>
          <p14:tracePt t="318956" x="4610100" y="1390650"/>
          <p14:tracePt t="318973" x="4660900" y="1390650"/>
          <p14:tracePt t="318989" x="4692650" y="1390650"/>
          <p14:tracePt t="319007" x="4711700" y="1384300"/>
          <p14:tracePt t="319022" x="4718050" y="1384300"/>
          <p14:tracePt t="319039" x="4724400" y="1377950"/>
          <p14:tracePt t="319062" x="4730750" y="1377950"/>
          <p14:tracePt t="319073" x="4737100" y="1371600"/>
          <p14:tracePt t="319090" x="4749800" y="1365250"/>
          <p14:tracePt t="319106" x="4762500" y="1352550"/>
          <p14:tracePt t="319138" x="4768850" y="1282700"/>
          <p14:tracePt t="319156" x="4768850" y="1244600"/>
          <p14:tracePt t="319174" x="4768850" y="1206500"/>
          <p14:tracePt t="319176" x="4768850" y="1187450"/>
          <p14:tracePt t="319188" x="4762500" y="1168400"/>
          <p14:tracePt t="319204" x="4756150" y="1149350"/>
          <p14:tracePt t="319222" x="4756150" y="1143000"/>
          <p14:tracePt t="319239" x="4743450" y="1136650"/>
          <p14:tracePt t="319256" x="4730750" y="1130300"/>
          <p14:tracePt t="319272" x="4711700" y="1117600"/>
          <p14:tracePt t="319289" x="4686300" y="1092200"/>
          <p14:tracePt t="319308" x="4654550" y="1066800"/>
          <p14:tracePt t="319312" x="4641850" y="1047750"/>
          <p14:tracePt t="319322" x="4635500" y="1041400"/>
          <p14:tracePt t="319338" x="4616450" y="1022350"/>
          <p14:tracePt t="319355" x="4603750" y="1009650"/>
          <p14:tracePt t="319374" x="4597400" y="1009650"/>
          <p14:tracePt t="319390" x="4584700" y="1009650"/>
          <p14:tracePt t="319407" x="4565650" y="1003300"/>
          <p14:tracePt t="319409" x="4540250" y="996950"/>
          <p14:tracePt t="319422" x="4508500" y="984250"/>
          <p14:tracePt t="319439" x="4438650" y="971550"/>
          <p14:tracePt t="319456" x="4349750" y="952500"/>
          <p14:tracePt t="319474" x="4260850" y="939800"/>
          <p14:tracePt t="319491" x="4235450" y="939800"/>
          <p14:tracePt t="319507" x="4229100" y="939800"/>
          <p14:tracePt t="319543" x="4222750" y="946150"/>
          <p14:tracePt t="319559" x="4216400" y="952500"/>
          <p14:tracePt t="319574" x="4210050" y="971550"/>
          <p14:tracePt t="319590" x="4197350" y="1003300"/>
          <p14:tracePt t="319606" x="4197350" y="1035050"/>
          <p14:tracePt t="319624" x="4197350" y="1066800"/>
          <p14:tracePt t="319640" x="4210050" y="1098550"/>
          <p14:tracePt t="319673" x="4235450" y="1136650"/>
          <p14:tracePt t="319690" x="4248150" y="1143000"/>
          <p14:tracePt t="319709" x="4248150" y="1149350"/>
          <p14:tracePt t="319855" x="4254500" y="1149350"/>
          <p14:tracePt t="319864" x="4260850" y="1149350"/>
          <p14:tracePt t="319876" x="4286250" y="1162050"/>
          <p14:tracePt t="319892" x="4318000" y="1168400"/>
          <p14:tracePt t="319908" x="4368800" y="1181100"/>
          <p14:tracePt t="319939" x="4432300" y="1193800"/>
          <p14:tracePt t="319943" x="4476750" y="1200150"/>
          <p14:tracePt t="319957" x="4527550" y="1200150"/>
          <p14:tracePt t="319973" x="4584700" y="1200150"/>
          <p14:tracePt t="320006" x="4610100" y="1200150"/>
          <p14:tracePt t="320026" x="4616450" y="1200150"/>
          <p14:tracePt t="320043" x="4635500" y="1206500"/>
          <p14:tracePt t="320056" x="4667250" y="1206500"/>
          <p14:tracePt t="320074" x="4819650" y="1231900"/>
          <p14:tracePt t="320090" x="4991100" y="1257300"/>
          <p14:tracePt t="320107" x="5137150" y="1263650"/>
          <p14:tracePt t="320140" x="5314950" y="1263650"/>
          <p14:tracePt t="320158" x="5346700" y="1263650"/>
          <p14:tracePt t="320176" x="5365750" y="1263650"/>
          <p14:tracePt t="320178" x="5372100" y="1263650"/>
          <p14:tracePt t="320204" x="5378450" y="1263650"/>
          <p14:tracePt t="320228" x="5384800" y="1263650"/>
          <p14:tracePt t="320236" x="5391150" y="1263650"/>
          <p14:tracePt t="320257" x="5403850" y="1263650"/>
          <p14:tracePt t="320273" x="5416550" y="1263650"/>
          <p14:tracePt t="320289" x="5422900" y="1257300"/>
          <p14:tracePt t="320308" x="5429250" y="1250950"/>
          <p14:tracePt t="320444" x="5429250" y="1257300"/>
          <p14:tracePt t="320460" x="5435600" y="1257300"/>
          <p14:tracePt t="320477" x="5435600" y="1263650"/>
          <p14:tracePt t="320499" x="5435600" y="1270000"/>
          <p14:tracePt t="320523" x="5448300" y="1282700"/>
          <p14:tracePt t="320538" x="5511800" y="1301750"/>
          <p14:tracePt t="320555" x="5632450" y="1320800"/>
          <p14:tracePt t="320590" x="5892800" y="1339850"/>
          <p14:tracePt t="320607" x="6000750" y="1339850"/>
          <p14:tracePt t="320624" x="6051550" y="1339850"/>
          <p14:tracePt t="320640" x="6057900" y="1333500"/>
          <p14:tracePt t="320746" x="6057900" y="1327150"/>
          <p14:tracePt t="320798" x="6051550" y="1327150"/>
          <p14:tracePt t="320807" x="6045200" y="1327150"/>
          <p14:tracePt t="320825" x="6019800" y="1339850"/>
          <p14:tracePt t="320843" x="5988050" y="1352550"/>
          <p14:tracePt t="320848" x="5962650" y="1358900"/>
          <p14:tracePt t="320856" x="5918200" y="1358900"/>
          <p14:tracePt t="320874" x="5842000" y="1365250"/>
          <p14:tracePt t="320891" x="5619750" y="1371600"/>
          <p14:tracePt t="320908" x="5435600" y="1371600"/>
          <p14:tracePt t="320924" x="5270500" y="1371600"/>
          <p14:tracePt t="320941" x="5092700" y="1371600"/>
          <p14:tracePt t="320959" x="4984750" y="1371600"/>
          <p14:tracePt t="320990" x="4851400" y="1365250"/>
          <p14:tracePt t="321007" x="4787900" y="1377950"/>
          <p14:tracePt t="321025" x="4730750" y="1390650"/>
          <p14:tracePt t="321057" x="4629150" y="1428750"/>
          <p14:tracePt t="321076" x="4616450" y="1441450"/>
          <p14:tracePt t="321078" x="4610100" y="1441450"/>
          <p14:tracePt t="321147" x="4610100" y="1447800"/>
          <p14:tracePt t="321155" x="4603750" y="1447800"/>
          <p14:tracePt t="321162" x="4603750" y="1454150"/>
          <p14:tracePt t="321175" x="4597400" y="1460500"/>
          <p14:tracePt t="321176" x="4591050" y="1460500"/>
          <p14:tracePt t="321531" x="4591050" y="1454150"/>
          <p14:tracePt t="321547" x="4591050" y="1441450"/>
          <p14:tracePt t="321557" x="4591050" y="1435100"/>
          <p14:tracePt t="321574" x="4610100" y="1409700"/>
          <p14:tracePt t="321592" x="4629150" y="1384300"/>
          <p14:tracePt t="321610" x="4635500" y="1358900"/>
          <p14:tracePt t="321629" x="4635500" y="1346200"/>
          <p14:tracePt t="321660" x="4629150" y="1339850"/>
          <p14:tracePt t="321679" x="4616450" y="1339850"/>
          <p14:tracePt t="321692" x="4610100" y="1339850"/>
          <p14:tracePt t="321708" x="4603750" y="1339850"/>
          <p14:tracePt t="321969" x="4603750" y="1346200"/>
          <p14:tracePt t="321993" x="4603750" y="1352550"/>
          <p14:tracePt t="322072" x="4597400" y="1358900"/>
          <p14:tracePt t="322081" x="4591050" y="1371600"/>
          <p14:tracePt t="322092" x="4584700" y="1384300"/>
          <p14:tracePt t="322128" x="4565650" y="1416050"/>
          <p14:tracePt t="322146" x="4540250" y="1435100"/>
          <p14:tracePt t="322158" x="4521200" y="1447800"/>
          <p14:tracePt t="322173" x="4489450" y="1466850"/>
          <p14:tracePt t="322193" x="4445000" y="1511300"/>
          <p14:tracePt t="322197" x="4413250" y="1536700"/>
          <p14:tracePt t="322208" x="4381500" y="1568450"/>
          <p14:tracePt t="322225" x="4324350" y="1619250"/>
          <p14:tracePt t="322258" x="4191000" y="1765300"/>
          <p14:tracePt t="322262" x="4152900" y="1797050"/>
          <p14:tracePt t="322279" x="4114800" y="1841500"/>
          <p14:tracePt t="322294" x="4083050" y="1879600"/>
          <p14:tracePt t="322310" x="4057650" y="1898650"/>
          <p14:tracePt t="322326" x="4019550" y="1924050"/>
          <p14:tracePt t="322345" x="3956050" y="1962150"/>
          <p14:tracePt t="322357" x="3867150" y="2012950"/>
          <p14:tracePt t="322375" x="3784600" y="2076450"/>
          <p14:tracePt t="322392" x="3676650" y="2152650"/>
          <p14:tracePt t="322409" x="3587750" y="2222500"/>
          <p14:tracePt t="322427" x="3492500" y="2343150"/>
          <p14:tracePt t="322443" x="3403600" y="2470150"/>
          <p14:tracePt t="322475" x="3162300" y="2762250"/>
          <p14:tracePt t="322491" x="3035300" y="2901950"/>
          <p14:tracePt t="322508" x="2882900" y="3048000"/>
          <p14:tracePt t="322525" x="2755900" y="3168650"/>
          <p14:tracePt t="322543" x="2571750" y="3390900"/>
          <p14:tracePt t="322559" x="2451100" y="3568700"/>
          <p14:tracePt t="322591" x="2120900" y="3968750"/>
          <p14:tracePt t="322608" x="1911350" y="4191000"/>
          <p14:tracePt t="322626" x="1714500" y="4425950"/>
          <p14:tracePt t="322642" x="1530350" y="4654550"/>
          <p14:tracePt t="322659" x="1416050" y="4838700"/>
          <p14:tracePt t="322676" x="1346200" y="4991100"/>
          <p14:tracePt t="322693" x="1301750" y="5099050"/>
          <p14:tracePt t="322697" x="1282700" y="5143500"/>
          <p14:tracePt t="322708" x="1270000" y="5168900"/>
          <p14:tracePt t="322725" x="1250950" y="5207000"/>
          <p14:tracePt t="322742" x="1244600" y="5219700"/>
          <p14:tracePt t="322761" x="1244600" y="5226050"/>
          <p14:tracePt t="322822" x="1244600" y="5232400"/>
          <p14:tracePt t="322830" x="1244600" y="5238750"/>
          <p14:tracePt t="322843" x="1244600" y="5245100"/>
          <p14:tracePt t="322845" x="1244600" y="5270500"/>
          <p14:tracePt t="322859" x="1244600" y="5302250"/>
          <p14:tracePt t="322874" x="1257300" y="5378450"/>
          <p14:tracePt t="322892" x="1301750" y="5461000"/>
          <p14:tracePt t="322909" x="1390650" y="5556250"/>
          <p14:tracePt t="322925" x="1485900" y="5594350"/>
          <p14:tracePt t="322944" x="1549400" y="5607050"/>
          <p14:tracePt t="322960" x="1619250" y="5600700"/>
          <p14:tracePt t="322976" x="1682750" y="5581650"/>
          <p14:tracePt t="322993" x="1746250" y="5543550"/>
          <p14:tracePt t="323010" x="1803400" y="5518150"/>
          <p14:tracePt t="323027" x="1828800" y="5505450"/>
          <p14:tracePt t="323059" x="1854200" y="5511800"/>
          <p14:tracePt t="323077" x="1860550" y="5530850"/>
          <p14:tracePt t="323078" x="1866900" y="5537200"/>
          <p14:tracePt t="323093" x="1866900" y="5543550"/>
          <p14:tracePt t="323109" x="1873250" y="5562600"/>
          <p14:tracePt t="323128" x="1885950" y="5588000"/>
          <p14:tracePt t="323147" x="1898650" y="5626100"/>
          <p14:tracePt t="323163" x="1898650" y="5670550"/>
          <p14:tracePt t="323180" x="1873250" y="5727700"/>
          <p14:tracePt t="323196" x="1854200" y="5778500"/>
          <p14:tracePt t="323198" x="1841500" y="5803900"/>
          <p14:tracePt t="323210" x="1835150" y="5829300"/>
          <p14:tracePt t="323229" x="1822450" y="5861050"/>
          <p14:tracePt t="323295" x="1828800" y="5861050"/>
          <p14:tracePt t="323312" x="1828800" y="5867400"/>
          <p14:tracePt t="323320" x="1822450" y="5873750"/>
          <p14:tracePt t="323330" x="1809750" y="5886450"/>
          <p14:tracePt t="323346" x="1797050" y="5905500"/>
          <p14:tracePt t="323364" x="1790700" y="5930900"/>
          <p14:tracePt t="323374" x="1790700" y="5937250"/>
          <p14:tracePt t="323414" x="1784350" y="5937250"/>
          <p14:tracePt t="323447" x="1784350" y="5930900"/>
          <p14:tracePt t="323460" x="1765300" y="5930900"/>
          <p14:tracePt t="323475" x="1752600" y="5930900"/>
          <p14:tracePt t="323493" x="1746250" y="5930900"/>
          <p14:tracePt t="323527" x="1746250" y="5924550"/>
          <p14:tracePt t="323544" x="1746250" y="5905500"/>
          <p14:tracePt t="323560" x="1758950" y="5880100"/>
          <p14:tracePt t="323577" x="1771650" y="5873750"/>
          <p14:tracePt t="323616" x="1765300" y="5880100"/>
          <p14:tracePt t="323627" x="1752600" y="5886450"/>
          <p14:tracePt t="323644" x="1701800" y="5905500"/>
          <p14:tracePt t="323648" x="1676400" y="5911850"/>
          <p14:tracePt t="323659" x="1663700" y="5911850"/>
          <p14:tracePt t="323675" x="1631950" y="5911850"/>
          <p14:tracePt t="323693" x="1606550" y="5892800"/>
          <p14:tracePt t="323726" x="1593850" y="5848350"/>
          <p14:tracePt t="323728" x="1587500" y="5842000"/>
          <p14:tracePt t="323743" x="1587500" y="5835650"/>
          <p14:tracePt t="323790" x="1600200" y="5835650"/>
          <p14:tracePt t="323799" x="1612900" y="5829300"/>
          <p14:tracePt t="323811" x="1638300" y="5829300"/>
          <p14:tracePt t="323812" x="1657350" y="5829300"/>
          <p14:tracePt t="323826" x="1682750" y="5829300"/>
          <p14:tracePt t="323842" x="1720850" y="5829300"/>
          <p14:tracePt t="323859" x="1784350" y="5822950"/>
          <p14:tracePt t="323862" x="1809750" y="5816600"/>
          <p14:tracePt t="323878" x="1854200" y="5803900"/>
          <p14:tracePt t="323894" x="1885950" y="5791200"/>
          <p14:tracePt t="323910" x="1905000" y="5784850"/>
          <p14:tracePt t="323926" x="1924050" y="5784850"/>
          <p14:tracePt t="323943" x="1943100" y="5784850"/>
          <p14:tracePt t="323961" x="1962150" y="5784850"/>
          <p14:tracePt t="323978" x="1987550" y="5778500"/>
          <p14:tracePt t="323981" x="1993900" y="5778500"/>
          <p14:tracePt t="323992" x="2000250" y="5778500"/>
          <p14:tracePt t="324009" x="2006600" y="5778500"/>
          <p14:tracePt t="324026" x="2012950" y="5778500"/>
          <p14:tracePt t="324060" x="2019300" y="5778500"/>
          <p14:tracePt t="324081" x="2019300" y="5784850"/>
          <p14:tracePt t="324094" x="2025650" y="5791200"/>
          <p14:tracePt t="324111" x="2025650" y="5797550"/>
          <p14:tracePt t="324199" x="2032000" y="5791200"/>
          <p14:tracePt t="324211" x="2051050" y="5772150"/>
          <p14:tracePt t="324220" x="2063750" y="5759450"/>
          <p14:tracePt t="324226" x="2082800" y="5734050"/>
          <p14:tracePt t="324259" x="2133600" y="5651500"/>
          <p14:tracePt t="324277" x="2139950" y="5613400"/>
          <p14:tracePt t="324295" x="2133600" y="5588000"/>
          <p14:tracePt t="324311" x="2127250" y="5556250"/>
          <p14:tracePt t="324343" x="2228850" y="5486400"/>
          <p14:tracePt t="324362" x="2393950" y="5473700"/>
          <p14:tracePt t="324365" x="2463800" y="5467350"/>
          <p14:tracePt t="324376" x="2559050" y="5467350"/>
          <p14:tracePt t="324393" x="2705100" y="5467350"/>
          <p14:tracePt t="324410" x="2794000" y="5473700"/>
          <p14:tracePt t="324429" x="2813050" y="5473700"/>
          <p14:tracePt t="324447" x="2806700" y="5473700"/>
          <p14:tracePt t="324461" x="2794000" y="5473700"/>
          <p14:tracePt t="324476" x="2787650" y="5473700"/>
          <p14:tracePt t="324509" x="2794000" y="5473700"/>
          <p14:tracePt t="324519" x="2800350" y="5473700"/>
          <p14:tracePt t="324527" x="2806700" y="5473700"/>
          <p14:tracePt t="324543" x="2832100" y="5473700"/>
          <p14:tracePt t="324563" x="2882900" y="5473700"/>
          <p14:tracePt t="324594" x="2927350" y="5473700"/>
          <p14:tracePt t="324611" x="2952750" y="5473700"/>
          <p14:tracePt t="324627" x="2959100" y="5473700"/>
          <p14:tracePt t="324661" x="2971800" y="5480050"/>
          <p14:tracePt t="324741" x="2978150" y="5480050"/>
          <p14:tracePt t="324751" x="2978150" y="5486400"/>
          <p14:tracePt t="324764" x="2990850" y="5492750"/>
          <p14:tracePt t="324778" x="2997200" y="5499100"/>
          <p14:tracePt t="324810" x="3035300" y="5518150"/>
          <p14:tracePt t="324813" x="3054350" y="5524500"/>
          <p14:tracePt t="324827" x="3060700" y="5537200"/>
          <p14:tracePt t="324844" x="3073400" y="5549900"/>
          <p14:tracePt t="324860" x="3079750" y="5556250"/>
          <p14:tracePt t="324971" x="3086100" y="5556250"/>
          <p14:tracePt t="324995" x="3098800" y="5556250"/>
          <p14:tracePt t="325348" x="3105150" y="5556250"/>
          <p14:tracePt t="325357" x="3111500" y="5556250"/>
          <p14:tracePt t="325362" x="3117850" y="5556250"/>
          <p14:tracePt t="325397" x="3124200" y="5556250"/>
          <p14:tracePt t="325440" x="3124200" y="5549900"/>
          <p14:tracePt t="325547" x="3124200" y="5556250"/>
          <p14:tracePt t="325613" x="3117850" y="5549900"/>
          <p14:tracePt t="325628" x="3117850" y="5543550"/>
          <p14:tracePt t="325635" x="3117850" y="5537200"/>
          <p14:tracePt t="325661" x="3117850" y="5524500"/>
          <p14:tracePt t="325680" x="3117850" y="5511800"/>
          <p14:tracePt t="325682" x="3117850" y="5505450"/>
          <p14:tracePt t="325694" x="3117850" y="5499100"/>
          <p14:tracePt t="325726" x="3117850" y="5486400"/>
          <p14:tracePt t="325748" x="3117850" y="5480050"/>
          <p14:tracePt t="325773" x="3111500" y="5473700"/>
          <p14:tracePt t="325788" x="3098800" y="5473700"/>
          <p14:tracePt t="325795" x="3079750" y="5473700"/>
          <p14:tracePt t="325810" x="3054350" y="5467350"/>
          <p14:tracePt t="325828" x="3016250" y="5461000"/>
          <p14:tracePt t="325860" x="3009900" y="5467350"/>
          <p14:tracePt t="325877" x="3003550" y="5473700"/>
          <p14:tracePt t="325895" x="3003550" y="5480050"/>
          <p14:tracePt t="327885" x="2997200" y="5480050"/>
          <p14:tracePt t="327894" x="2978150" y="5480050"/>
          <p14:tracePt t="327904" x="2965450" y="5486400"/>
          <p14:tracePt t="327912" x="2940050" y="5492750"/>
          <p14:tracePt t="327930" x="2914650" y="5499100"/>
          <p14:tracePt t="327946" x="2921000" y="5499100"/>
          <p14:tracePt t="327964" x="2921000" y="5518150"/>
          <p14:tracePt t="327980" x="2882900" y="5543550"/>
          <p14:tracePt t="328012" x="2692400" y="5626100"/>
          <p14:tracePt t="328029" x="2540000" y="5676900"/>
          <p14:tracePt t="328063" x="2324100" y="5753100"/>
          <p14:tracePt t="328082" x="2311400" y="5765800"/>
          <p14:tracePt t="328084" x="2305050" y="5772150"/>
          <p14:tracePt t="328096" x="2305050" y="5778500"/>
          <p14:tracePt t="328114" x="2273300" y="5803900"/>
          <p14:tracePt t="328129" x="2190750" y="5829300"/>
          <p14:tracePt t="328146" x="2101850" y="5861050"/>
          <p14:tracePt t="328163" x="2006600" y="5873750"/>
          <p14:tracePt t="328196" x="1936750" y="5873750"/>
          <p14:tracePt t="328216" x="1943100" y="5873750"/>
          <p14:tracePt t="328231" x="1968500" y="5886450"/>
          <p14:tracePt t="328262" x="1993900" y="5943600"/>
          <p14:tracePt t="328281" x="2000250" y="5975350"/>
          <p14:tracePt t="328298" x="2006600" y="6000750"/>
          <p14:tracePt t="328314" x="2012950" y="6007100"/>
          <p14:tracePt t="328329" x="2025650" y="6013450"/>
          <p14:tracePt t="328346" x="2070100" y="6013450"/>
          <p14:tracePt t="328364" x="2120900" y="6013450"/>
          <p14:tracePt t="328380" x="2165350" y="6032500"/>
          <p14:tracePt t="328385" x="2184400" y="6045200"/>
          <p14:tracePt t="328396" x="2197100" y="6051550"/>
          <p14:tracePt t="328414" x="2260600" y="6096000"/>
          <p14:tracePt t="328432" x="2317750" y="6108700"/>
          <p14:tracePt t="328447" x="2374900" y="6108700"/>
          <p14:tracePt t="328464" x="2425700" y="6108700"/>
          <p14:tracePt t="328480" x="2495550" y="6089650"/>
          <p14:tracePt t="328496" x="2559050" y="6064250"/>
          <p14:tracePt t="328530" x="2628900" y="6045200"/>
          <p14:tracePt t="328547" x="2635250" y="6045200"/>
          <p14:tracePt t="328566" x="2647950" y="6045200"/>
          <p14:tracePt t="328580" x="2654300" y="6045200"/>
          <p14:tracePt t="328597" x="2667000" y="6045200"/>
          <p14:tracePt t="328600" x="2673350" y="6045200"/>
          <p14:tracePt t="328615" x="2679700" y="6045200"/>
          <p14:tracePt t="328631" x="2705100" y="6038850"/>
          <p14:tracePt t="328663" x="2711450" y="6038850"/>
          <p14:tracePt t="328680" x="2711450" y="6045200"/>
          <p14:tracePt t="328696" x="2711450" y="6057900"/>
          <p14:tracePt t="328714" x="2711450" y="6064250"/>
          <p14:tracePt t="328853" x="2711450" y="6070600"/>
          <p14:tracePt t="328868" x="2711450" y="6076950"/>
          <p14:tracePt t="328885" x="2724150" y="6089650"/>
          <p14:tracePt t="328897" x="2755900" y="6108700"/>
          <p14:tracePt t="328915" x="2794000" y="6121400"/>
          <p14:tracePt t="328931" x="2832100" y="6127750"/>
          <p14:tracePt t="328949" x="2844800" y="6140450"/>
          <p14:tracePt t="328964" x="2851150" y="6153150"/>
          <p14:tracePt t="328997" x="2851150" y="6159500"/>
          <p14:tracePt t="329045" x="2857500" y="6165850"/>
          <p14:tracePt t="329060" x="2863850" y="6165850"/>
          <p14:tracePt t="329104" x="2863850" y="6172200"/>
          <p14:tracePt t="329124" x="2863850" y="6178550"/>
          <p14:tracePt t="329137" x="2857500" y="6184900"/>
          <p14:tracePt t="329328" x="2863850" y="6184900"/>
          <p14:tracePt t="329336" x="2870200" y="6178550"/>
          <p14:tracePt t="329351" x="2882900" y="6172200"/>
          <p14:tracePt t="329367" x="2895600" y="6159500"/>
          <p14:tracePt t="329399" x="2921000" y="6146800"/>
          <p14:tracePt t="329416" x="2927350" y="6134100"/>
          <p14:tracePt t="329430" x="2933700" y="6134100"/>
          <p14:tracePt t="329448" x="2933700" y="6127750"/>
          <p14:tracePt t="329496" x="2933700" y="6121400"/>
          <p14:tracePt t="329513" x="2933700" y="6115050"/>
          <p14:tracePt t="329532" x="2933700" y="6102350"/>
          <p14:tracePt t="329547" x="2933700" y="6083300"/>
          <p14:tracePt t="329568" x="2927350" y="6076950"/>
          <p14:tracePt t="329585" x="2914650" y="6076950"/>
          <p14:tracePt t="329598" x="2908300" y="6076950"/>
          <p14:tracePt t="329615" x="2901950" y="6096000"/>
          <p14:tracePt t="329631" x="2901950" y="6108700"/>
          <p14:tracePt t="329665" x="2901950" y="6115050"/>
          <p14:tracePt t="329737" x="2895600" y="6115050"/>
          <p14:tracePt t="329745" x="2895600" y="6121400"/>
          <p14:tracePt t="329753" x="2895600" y="6127750"/>
          <p14:tracePt t="329781" x="2895600" y="6134100"/>
          <p14:tracePt t="329854" x="2901950" y="6127750"/>
          <p14:tracePt t="329863" x="2908300" y="6127750"/>
          <p14:tracePt t="329871" x="2908300" y="6121400"/>
          <p14:tracePt t="329887" x="2908300" y="6127750"/>
          <p14:tracePt t="329898" x="2908300" y="6134100"/>
          <p14:tracePt t="329919" x="2908300" y="6140450"/>
          <p14:tracePt t="329980" x="2914650" y="6134100"/>
          <p14:tracePt t="329988" x="2921000" y="6134100"/>
          <p14:tracePt t="330032" x="2921000" y="6140450"/>
          <p14:tracePt t="330057" x="2921000" y="6146800"/>
          <p14:tracePt t="330073" x="2927350" y="6146800"/>
          <p14:tracePt t="330101" x="2933700" y="6146800"/>
          <p14:tracePt t="330117" x="2940050" y="6146800"/>
          <p14:tracePt t="330136" x="2946400" y="6140450"/>
          <p14:tracePt t="330150" x="2959100" y="6134100"/>
          <p14:tracePt t="330164" x="2965450" y="6127750"/>
          <p14:tracePt t="330204" x="2965450" y="6134100"/>
          <p14:tracePt t="330217" x="2965450" y="6140450"/>
          <p14:tracePt t="330234" x="2965450" y="6146800"/>
          <p14:tracePt t="330327" x="2952750" y="6146800"/>
          <p14:tracePt t="330336" x="2946400" y="6146800"/>
          <p14:tracePt t="330352" x="2927350" y="6159500"/>
          <p14:tracePt t="330364" x="2914650" y="6172200"/>
          <p14:tracePt t="330383" x="2901950" y="6184900"/>
          <p14:tracePt t="330401" x="2895600" y="6184900"/>
          <p14:tracePt t="332753" x="2901950" y="6191250"/>
          <p14:tracePt t="332763" x="2908300" y="6191250"/>
          <p14:tracePt t="332769" x="2914650" y="6203950"/>
          <p14:tracePt t="332782" x="2940050" y="6216650"/>
          <p14:tracePt t="332802" x="2965450" y="6223000"/>
          <p14:tracePt t="332820" x="2984500" y="6223000"/>
          <p14:tracePt t="332822" x="2997200" y="6223000"/>
          <p14:tracePt t="332832" x="3022600" y="6223000"/>
          <p14:tracePt t="332851" x="3092450" y="6223000"/>
          <p14:tracePt t="332867" x="3276600" y="6191250"/>
          <p14:tracePt t="332872" x="3365500" y="6178550"/>
          <p14:tracePt t="332886" x="3486150" y="6153150"/>
          <p14:tracePt t="332902" x="3670300" y="6102350"/>
          <p14:tracePt t="332906" x="3740150" y="6089650"/>
          <p14:tracePt t="332936" x="3930650" y="6026150"/>
          <p14:tracePt t="332950" x="3968750" y="6013450"/>
          <p14:tracePt t="332970" x="4044950" y="5981700"/>
          <p14:tracePt t="332984" x="4070350" y="5975350"/>
          <p14:tracePt t="333003" x="4140200" y="5943600"/>
          <p14:tracePt t="333020" x="4197350" y="5924550"/>
          <p14:tracePt t="333038" x="4298950" y="5911850"/>
          <p14:tracePt t="333040" x="4381500" y="5911850"/>
          <p14:tracePt t="333049" x="4451350" y="5911850"/>
          <p14:tracePt t="333066" x="4559300" y="5911850"/>
          <p14:tracePt t="333083" x="4610100" y="5918200"/>
          <p14:tracePt t="333101" x="4648200" y="5918200"/>
          <p14:tracePt t="333119" x="4667250" y="5918200"/>
          <p14:tracePt t="333139" x="4673600" y="5918200"/>
          <p14:tracePt t="333154" x="4679950" y="5918200"/>
          <p14:tracePt t="333169" x="4705350" y="5918200"/>
          <p14:tracePt t="333184" x="4718050" y="5918200"/>
          <p14:tracePt t="333201" x="4749800" y="5918200"/>
          <p14:tracePt t="333218" x="4768850" y="5937250"/>
          <p14:tracePt t="333234" x="4781550" y="5969000"/>
          <p14:tracePt t="333252" x="4794250" y="5988050"/>
          <p14:tracePt t="333268" x="4800600" y="6007100"/>
          <p14:tracePt t="333284" x="4806950" y="6019800"/>
          <p14:tracePt t="333301" x="4813300" y="6019800"/>
          <p14:tracePt t="333334" x="4826000" y="6019800"/>
          <p14:tracePt t="333353" x="4838700" y="6019800"/>
          <p14:tracePt t="333385" x="4838700" y="6026150"/>
          <p14:tracePt t="333403" x="4838700" y="6038850"/>
          <p14:tracePt t="333417" x="4838700" y="6045200"/>
          <p14:tracePt t="333484" x="4845050" y="6045200"/>
          <p14:tracePt t="333624" x="4851400" y="6038850"/>
          <p14:tracePt t="333633" x="4851400" y="6032500"/>
          <p14:tracePt t="333640" x="4857750" y="6026150"/>
          <p14:tracePt t="333668" x="4870450" y="6013450"/>
          <p14:tracePt t="333818" x="4876800" y="6013450"/>
          <p14:tracePt t="333825" x="4883150" y="6013450"/>
          <p14:tracePt t="333835" x="4902200" y="6013450"/>
          <p14:tracePt t="333836" x="4927600" y="6013450"/>
          <p14:tracePt t="333850" x="4978400" y="6013450"/>
          <p14:tracePt t="333868" x="5099050" y="6038850"/>
          <p14:tracePt t="333893" x="5391150" y="6083300"/>
          <p14:tracePt t="333903" x="5467350" y="6089650"/>
          <p14:tracePt t="333920" x="5600700" y="6102350"/>
          <p14:tracePt t="333938" x="5727700" y="6108700"/>
          <p14:tracePt t="333953" x="5842000" y="6108700"/>
          <p14:tracePt t="333972" x="5911850" y="6102350"/>
          <p14:tracePt t="333983" x="5962650" y="6096000"/>
          <p14:tracePt t="334002" x="5988050" y="6089650"/>
          <p14:tracePt t="334021" x="5994400" y="6089650"/>
          <p14:tracePt t="334074" x="6000750" y="6089650"/>
          <p14:tracePt t="334081" x="6000750" y="6083300"/>
          <p14:tracePt t="334096" x="6007100" y="6083300"/>
          <p14:tracePt t="334103" x="6007100" y="6076950"/>
          <p14:tracePt t="334135" x="6026150" y="6064250"/>
          <p14:tracePt t="334152" x="6032500" y="6057900"/>
          <p14:tracePt t="334168" x="6038850" y="6051550"/>
          <p14:tracePt t="334201" x="6045200" y="6051550"/>
          <p14:tracePt t="334220" x="6057900" y="6051550"/>
          <p14:tracePt t="334234" x="6096000" y="6051550"/>
          <p14:tracePt t="334251" x="6134100" y="6038850"/>
          <p14:tracePt t="334268" x="6178550" y="6026150"/>
          <p14:tracePt t="334285" x="6203950" y="6013450"/>
          <p14:tracePt t="334301" x="6229350" y="5994400"/>
          <p14:tracePt t="334318" x="6248400" y="5975350"/>
          <p14:tracePt t="334337" x="6267450" y="5949950"/>
          <p14:tracePt t="334352" x="6267450" y="5943600"/>
          <p14:tracePt t="334370" x="6267450" y="5918200"/>
          <p14:tracePt t="334386" x="6261100" y="5911850"/>
          <p14:tracePt t="334405" x="6254750" y="5905500"/>
          <p14:tracePt t="334420" x="6248400" y="5899150"/>
          <p14:tracePt t="334439" x="6235700" y="5886450"/>
          <p14:tracePt t="334440" x="6229350" y="5880100"/>
          <p14:tracePt t="334469" x="6191250" y="5861050"/>
          <p14:tracePt t="334487" x="6165850" y="5842000"/>
          <p14:tracePt t="334501" x="6140450" y="5829300"/>
          <p14:tracePt t="334520" x="6108700" y="5810250"/>
          <p14:tracePt t="334523" x="6102350" y="5803900"/>
          <p14:tracePt t="334538" x="6096000" y="5803900"/>
          <p14:tracePt t="334540" x="6089650" y="5797550"/>
          <p14:tracePt t="334552" x="6083300" y="5791200"/>
          <p14:tracePt t="334568" x="6070600" y="5778500"/>
          <p14:tracePt t="334586" x="6064250" y="5772150"/>
          <p14:tracePt t="334602" x="6057900" y="5765800"/>
          <p14:tracePt t="334618" x="6051550" y="5765800"/>
          <p14:tracePt t="334636" x="6038850" y="5753100"/>
          <p14:tracePt t="334653" x="6019800" y="5740400"/>
          <p14:tracePt t="334666" x="6000750" y="5734050"/>
          <p14:tracePt t="334685" x="5949950" y="5715000"/>
          <p14:tracePt t="334702" x="5892800" y="5695950"/>
          <p14:tracePt t="334720" x="5842000" y="5695950"/>
          <p14:tracePt t="334735" x="5772150" y="5702300"/>
          <p14:tracePt t="334753" x="5689600" y="5734050"/>
          <p14:tracePt t="334770" x="5632450" y="5772150"/>
          <p14:tracePt t="334802" x="5581650" y="5835650"/>
          <p14:tracePt t="334820" x="5575300" y="5861050"/>
          <p14:tracePt t="334822" x="5581650" y="5873750"/>
          <p14:tracePt t="334835" x="5594350" y="5892800"/>
          <p14:tracePt t="334852" x="5632450" y="5930900"/>
          <p14:tracePt t="334868" x="5683250" y="5962650"/>
          <p14:tracePt t="334886" x="5772150" y="6000750"/>
          <p14:tracePt t="334903" x="5835650" y="6019800"/>
          <p14:tracePt t="334934" x="5943600" y="6019800"/>
          <p14:tracePt t="334952" x="5981700" y="6013450"/>
          <p14:tracePt t="334971" x="6026150" y="6007100"/>
          <p14:tracePt t="334974" x="6038850" y="6007100"/>
          <p14:tracePt t="334985" x="6045200" y="6000750"/>
          <p14:tracePt t="335001" x="6051550" y="6000750"/>
          <p14:tracePt t="335145" x="6057900" y="6000750"/>
          <p14:tracePt t="335154" x="6057900" y="6007100"/>
          <p14:tracePt t="335173" x="6076950" y="6019800"/>
          <p14:tracePt t="335175" x="6083300" y="6026150"/>
          <p14:tracePt t="335203" x="6146800" y="6038850"/>
          <p14:tracePt t="335224" x="6229350" y="6038850"/>
          <p14:tracePt t="335234" x="6242050" y="6032500"/>
          <p14:tracePt t="335253" x="6305550" y="6019800"/>
          <p14:tracePt t="335269" x="6350000" y="6007100"/>
          <p14:tracePt t="335286" x="6369050" y="6000750"/>
          <p14:tracePt t="335304" x="6375400" y="5994400"/>
          <p14:tracePt t="335308" x="6381750" y="5994400"/>
          <p14:tracePt t="335320" x="6388100" y="5994400"/>
          <p14:tracePt t="335336" x="6394450" y="5994400"/>
          <p14:tracePt t="335457" x="6400800" y="5994400"/>
          <p14:tracePt t="335464" x="6419850" y="5994400"/>
          <p14:tracePt t="335473" x="6432550" y="5994400"/>
          <p14:tracePt t="335490" x="6483350" y="6013450"/>
          <p14:tracePt t="335504" x="6527800" y="6038850"/>
          <p14:tracePt t="335517" x="6534150" y="6038850"/>
          <p14:tracePt t="335536" x="6565900" y="6057900"/>
          <p14:tracePt t="335552" x="6572250" y="6064250"/>
          <p14:tracePt t="335572" x="6591300" y="6070600"/>
          <p14:tracePt t="335575" x="6597650" y="6070600"/>
          <p14:tracePt t="335584" x="6604000" y="6070600"/>
          <p14:tracePt t="335602" x="6629400" y="6070600"/>
          <p14:tracePt t="335619" x="6648450" y="6070600"/>
          <p14:tracePt t="335637" x="6686550" y="6051550"/>
          <p14:tracePt t="335669" x="6737350" y="6013450"/>
          <p14:tracePt t="335688" x="6756400" y="5981700"/>
          <p14:tracePt t="335703" x="6769100" y="5962650"/>
          <p14:tracePt t="335736" x="6781800" y="5924550"/>
          <p14:tracePt t="335752" x="6788150" y="5911850"/>
          <p14:tracePt t="335769" x="6794500" y="5899150"/>
          <p14:tracePt t="335786" x="6794500" y="5886450"/>
          <p14:tracePt t="335804" x="6794500" y="5873750"/>
          <p14:tracePt t="335820" x="6794500" y="5867400"/>
          <p14:tracePt t="335837" x="6794500" y="5861050"/>
          <p14:tracePt t="335853" x="6794500" y="5854700"/>
          <p14:tracePt t="335871" x="6794500" y="5848350"/>
          <p14:tracePt t="335887" x="6788150" y="5848350"/>
          <p14:tracePt t="335907" x="6781800" y="5842000"/>
          <p14:tracePt t="335937" x="6775450" y="5842000"/>
          <p14:tracePt t="335955" x="6769100" y="5842000"/>
          <p14:tracePt t="335970" x="6762750" y="5842000"/>
          <p14:tracePt t="336002" x="6750050" y="5854700"/>
          <p14:tracePt t="336022" x="6743700" y="5867400"/>
          <p14:tracePt t="336024" x="6743700" y="5873750"/>
          <p14:tracePt t="336034" x="6743700" y="5880100"/>
          <p14:tracePt t="336053" x="6750050" y="5899150"/>
          <p14:tracePt t="336069" x="6762750" y="5924550"/>
          <p14:tracePt t="336088" x="6781800" y="5943600"/>
          <p14:tracePt t="336104" x="6813550" y="5956300"/>
          <p14:tracePt t="336136" x="6965950" y="5981700"/>
          <p14:tracePt t="336156" x="7207250" y="5988050"/>
          <p14:tracePt t="336170" x="7289800" y="5988050"/>
          <p14:tracePt t="336204" x="7645400" y="5988050"/>
          <p14:tracePt t="336221" x="7670800" y="5981700"/>
          <p14:tracePt t="336327" x="7677150" y="5981700"/>
          <p14:tracePt t="336341" x="7683500" y="5981700"/>
          <p14:tracePt t="336358" x="7689850" y="5969000"/>
          <p14:tracePt t="336376" x="7689850" y="5962650"/>
          <p14:tracePt t="336405" x="7696200" y="5949950"/>
          <p14:tracePt t="336423" x="7696200" y="5943600"/>
          <p14:tracePt t="336437" x="7702550" y="5943600"/>
          <p14:tracePt t="336471" x="7734300" y="5949950"/>
          <p14:tracePt t="336489" x="7747000" y="5949950"/>
          <p14:tracePt t="336505" x="7766050" y="5956300"/>
          <p14:tracePt t="336536" x="7791450" y="5962650"/>
          <p14:tracePt t="336557" x="7804150" y="5962650"/>
          <p14:tracePt t="336570" x="7810500" y="5962650"/>
          <p14:tracePt t="336744" x="7810500" y="5956300"/>
          <p14:tracePt t="336754" x="7810500" y="5949950"/>
          <p14:tracePt t="336771" x="7804150" y="5937250"/>
          <p14:tracePt t="336788" x="7797800" y="5924550"/>
          <p14:tracePt t="336804" x="7797800" y="5918200"/>
          <p14:tracePt t="336827" x="7797800" y="5911850"/>
          <p14:tracePt t="336972" x="7791450" y="5911850"/>
          <p14:tracePt t="336987" x="7778750" y="5918200"/>
          <p14:tracePt t="337004" x="7772400" y="5924550"/>
          <p14:tracePt t="337023" x="7766050" y="5930900"/>
          <p14:tracePt t="337039" x="7759700" y="5930900"/>
          <p14:tracePt t="337072" x="7753350" y="5930900"/>
          <p14:tracePt t="337363" x="7753350" y="5924550"/>
          <p14:tracePt t="337372" x="7747000" y="5924550"/>
          <p14:tracePt t="337395" x="7747000" y="5918200"/>
          <p14:tracePt t="337407" x="7740650" y="5918200"/>
          <p14:tracePt t="337431" x="7734300" y="5918200"/>
          <p14:tracePt t="337454" x="7721600" y="5911850"/>
          <p14:tracePt t="337473" x="7708900" y="5905500"/>
          <p14:tracePt t="337489" x="7696200" y="5899150"/>
          <p14:tracePt t="337505" x="7689850" y="5892800"/>
          <p14:tracePt t="337537" x="7670800" y="5873750"/>
          <p14:tracePt t="337555" x="7658100" y="5861050"/>
          <p14:tracePt t="337575" x="7645400" y="5848350"/>
          <p14:tracePt t="337605" x="7632700" y="5835650"/>
          <p14:tracePt t="337623" x="7626350" y="5829300"/>
          <p14:tracePt t="337640" x="7620000" y="5822950"/>
          <p14:tracePt t="337655" x="7607300" y="5816600"/>
          <p14:tracePt t="337672" x="7575550" y="5797550"/>
          <p14:tracePt t="337689" x="7543800" y="5784850"/>
          <p14:tracePt t="337707" x="7499350" y="5759450"/>
          <p14:tracePt t="337720" x="7467600" y="5740400"/>
          <p14:tracePt t="337738" x="7448550" y="5721350"/>
          <p14:tracePt t="337756" x="7429500" y="5708650"/>
          <p14:tracePt t="337772" x="7429500" y="5702300"/>
          <p14:tracePt t="337775" x="7423150" y="5695950"/>
          <p14:tracePt t="337793" x="7423150" y="5689600"/>
          <p14:tracePt t="337806" x="7423150" y="5683250"/>
          <p14:tracePt t="337808" x="7416800" y="5670550"/>
          <p14:tracePt t="337821" x="7391400" y="5645150"/>
          <p14:tracePt t="337838" x="7334250" y="5556250"/>
          <p14:tracePt t="337856" x="7264400" y="5448300"/>
          <p14:tracePt t="337872" x="7258050" y="5403850"/>
          <p14:tracePt t="337888" x="7296150" y="5384800"/>
          <p14:tracePt t="337905" x="7410450" y="5372100"/>
          <p14:tracePt t="337938" x="7677150" y="5378450"/>
          <p14:tracePt t="337956" x="7708900" y="5378450"/>
          <p14:tracePt t="337979" x="7708900" y="5372100"/>
          <p14:tracePt t="338006" x="7658100" y="5340350"/>
          <p14:tracePt t="338025" x="7613650" y="5308600"/>
          <p14:tracePt t="339743" x="7607300" y="5302250"/>
          <p14:tracePt t="339753" x="7581900" y="5283200"/>
          <p14:tracePt t="339764" x="7543800" y="5238750"/>
          <p14:tracePt t="339775" x="7435850" y="5162550"/>
          <p14:tracePt t="339791" x="7302500" y="5086350"/>
          <p14:tracePt t="339810" x="7181850" y="5041900"/>
          <p14:tracePt t="339813" x="7131050" y="5022850"/>
          <p14:tracePt t="339823" x="7073900" y="5010150"/>
          <p14:tracePt t="339838" x="6978650" y="4991100"/>
          <p14:tracePt t="339855" x="6877050" y="4965700"/>
          <p14:tracePt t="339874" x="6750050" y="4940300"/>
          <p14:tracePt t="339895" x="6470650" y="4895850"/>
          <p14:tracePt t="339904" x="6369050" y="4889500"/>
          <p14:tracePt t="339923" x="6083300" y="4870450"/>
          <p14:tracePt t="339939" x="5822950" y="4870450"/>
          <p14:tracePt t="339957" x="5581650" y="4870450"/>
          <p14:tracePt t="339975" x="5302250" y="4883150"/>
          <p14:tracePt t="339988" x="5219700" y="4883150"/>
          <p14:tracePt t="340004" x="5035550" y="4889500"/>
          <p14:tracePt t="340024" x="4699000" y="4921250"/>
          <p14:tracePt t="340039" x="4470400" y="4953000"/>
          <p14:tracePt t="340074" x="3962400" y="4997450"/>
          <p14:tracePt t="340092" x="3714750" y="5022850"/>
          <p14:tracePt t="340108" x="3492500" y="5048250"/>
          <p14:tracePt t="340124" x="3276600" y="5080000"/>
          <p14:tracePt t="340143" x="3022600" y="5143500"/>
          <p14:tracePt t="340156" x="2946400" y="5162550"/>
          <p14:tracePt t="340173" x="2736850" y="5232400"/>
          <p14:tracePt t="340190" x="2520950" y="5289550"/>
          <p14:tracePt t="340206" x="2324100" y="5346700"/>
          <p14:tracePt t="340222" x="2165350" y="5397500"/>
          <p14:tracePt t="340240" x="2057400" y="5435600"/>
          <p14:tracePt t="340256" x="1987550" y="5467350"/>
          <p14:tracePt t="340274" x="1898650" y="5505450"/>
          <p14:tracePt t="340290" x="1866900" y="5537200"/>
          <p14:tracePt t="340306" x="1828800" y="5588000"/>
          <p14:tracePt t="340323" x="1797050" y="5626100"/>
          <p14:tracePt t="340343" x="1758950" y="5651500"/>
          <p14:tracePt t="340345" x="1739900" y="5664200"/>
          <p14:tracePt t="340356" x="1720850" y="5670550"/>
          <p14:tracePt t="340373" x="1670050" y="5689600"/>
          <p14:tracePt t="340406" x="1530350" y="5734050"/>
          <p14:tracePt t="340424" x="1466850" y="5759450"/>
          <p14:tracePt t="340442" x="1416050" y="5797550"/>
          <p14:tracePt t="340457" x="1397000" y="5835650"/>
          <p14:tracePt t="340473" x="1384300" y="5867400"/>
          <p14:tracePt t="340489" x="1377950" y="5918200"/>
          <p14:tracePt t="340508" x="1377950" y="5975350"/>
          <p14:tracePt t="340525" x="1390650" y="5988050"/>
          <p14:tracePt t="340542" x="1422400" y="5988050"/>
          <p14:tracePt t="340556" x="1473200" y="5988050"/>
          <p14:tracePt t="340590" x="1733550" y="5937250"/>
          <p14:tracePt t="340607" x="1955800" y="5930900"/>
          <p14:tracePt t="340624" x="2203450" y="5918200"/>
          <p14:tracePt t="340657" x="2590800" y="5918200"/>
          <p14:tracePt t="340676" x="2647950" y="5918200"/>
          <p14:tracePt t="340691" x="2654300" y="5924550"/>
          <p14:tracePt t="340766" x="2660650" y="5918200"/>
          <p14:tracePt t="340775" x="2667000" y="5918200"/>
          <p14:tracePt t="340808" x="2673350" y="5911850"/>
          <p14:tracePt t="340827" x="2679700" y="5911850"/>
          <p14:tracePt t="340858" x="2686050" y="5911850"/>
          <p14:tracePt t="340878" x="2698750" y="5911850"/>
          <p14:tracePt t="340889" x="2711450" y="5911850"/>
          <p14:tracePt t="340909" x="2736850" y="5911850"/>
          <p14:tracePt t="340923" x="2787650" y="5911850"/>
          <p14:tracePt t="340941" x="2825750" y="5911850"/>
          <p14:tracePt t="340957" x="2863850" y="5911850"/>
          <p14:tracePt t="340974" x="2870200" y="5911850"/>
          <p14:tracePt t="341063" x="2876550" y="5911850"/>
          <p14:tracePt t="341076" x="2889250" y="5911850"/>
          <p14:tracePt t="341085" x="2908300" y="5905500"/>
          <p14:tracePt t="341094" x="2927350" y="5899150"/>
          <p14:tracePt t="341110" x="2952750" y="5886450"/>
          <p14:tracePt t="341140" x="2965450" y="5854700"/>
          <p14:tracePt t="341159" x="2952750" y="5835650"/>
          <p14:tracePt t="341177" x="2940050" y="5816600"/>
          <p14:tracePt t="341180" x="2940050" y="5810250"/>
          <p14:tracePt t="341189" x="2933700" y="5803900"/>
          <p14:tracePt t="341206" x="2921000" y="5791200"/>
          <p14:tracePt t="341224" x="2901950" y="5778500"/>
          <p14:tracePt t="341241" x="2882900" y="5765800"/>
          <p14:tracePt t="341274" x="2762250" y="5759450"/>
          <p14:tracePt t="341290" x="2698750" y="5753100"/>
          <p14:tracePt t="341307" x="2647950" y="5753100"/>
          <p14:tracePt t="341322" x="2603500" y="5740400"/>
          <p14:tracePt t="341341" x="2559050" y="5721350"/>
          <p14:tracePt t="341360" x="2533650" y="5715000"/>
          <p14:tracePt t="341376" x="2482850" y="5715000"/>
          <p14:tracePt t="341391" x="2425700" y="5727700"/>
          <p14:tracePt t="341408" x="2349500" y="5759450"/>
          <p14:tracePt t="341424" x="2311400" y="5778500"/>
          <p14:tracePt t="341457" x="2298700" y="5810250"/>
          <p14:tracePt t="341475" x="2311400" y="5822950"/>
          <p14:tracePt t="341493" x="2355850" y="5861050"/>
          <p14:tracePt t="341508" x="2374900" y="5873750"/>
          <p14:tracePt t="341541" x="2413000" y="5918200"/>
          <p14:tracePt t="341558" x="2432050" y="5930900"/>
          <p14:tracePt t="341574" x="2451100" y="5943600"/>
          <p14:tracePt t="341592" x="2495550" y="5949950"/>
          <p14:tracePt t="341608" x="2546350" y="5956300"/>
          <p14:tracePt t="341624" x="2597150" y="5956300"/>
          <p14:tracePt t="341641" x="2679700" y="5956300"/>
          <p14:tracePt t="341674" x="2813050" y="5956300"/>
          <p14:tracePt t="341692" x="2838450" y="5962650"/>
          <p14:tracePt t="341742" x="2844800" y="5962650"/>
          <p14:tracePt t="341750" x="2851150" y="5962650"/>
          <p14:tracePt t="341758" x="2857500" y="5962650"/>
          <p14:tracePt t="341791" x="2908300" y="5969000"/>
          <p14:tracePt t="341808" x="2933700" y="5969000"/>
          <p14:tracePt t="341826" x="2952750" y="5969000"/>
          <p14:tracePt t="341827" x="2959100" y="5969000"/>
          <p14:tracePt t="341899" x="2965450" y="5969000"/>
          <p14:tracePt t="341935" x="2971800" y="5969000"/>
          <p14:tracePt t="341951" x="2978150" y="5969000"/>
          <p14:tracePt t="341967" x="2984500" y="5969000"/>
          <p14:tracePt t="341978" x="2984500" y="5975350"/>
          <p14:tracePt t="342117" x="2984500" y="5969000"/>
          <p14:tracePt t="342221" x="2978150" y="5962650"/>
          <p14:tracePt t="342232" x="2965450" y="5962650"/>
          <p14:tracePt t="342260" x="2901950" y="5943600"/>
          <p14:tracePt t="342279" x="2914650" y="5943600"/>
          <p14:tracePt t="342297" x="2933700" y="5943600"/>
          <p14:tracePt t="344464" x="2940050" y="5943600"/>
          <p14:tracePt t="344473" x="2952750" y="5943600"/>
          <p14:tracePt t="344484" x="3016250" y="5943600"/>
          <p14:tracePt t="344493" x="3054350" y="5943600"/>
          <p14:tracePt t="344527" x="3321050" y="5937250"/>
          <p14:tracePt t="344545" x="3505200" y="5911850"/>
          <p14:tracePt t="344547" x="3625850" y="5905500"/>
          <p14:tracePt t="344560" x="3771900" y="5892800"/>
          <p14:tracePt t="344576" x="4076700" y="5892800"/>
          <p14:tracePt t="344594" x="4400550" y="5892800"/>
          <p14:tracePt t="344611" x="4705350" y="5892800"/>
          <p14:tracePt t="344626" x="4953000" y="5892800"/>
          <p14:tracePt t="344644" x="5181600" y="5886450"/>
          <p14:tracePt t="344660" x="5403850" y="5873750"/>
          <p14:tracePt t="344678" x="5676900" y="5854700"/>
          <p14:tracePt t="344695" x="5829300" y="5848350"/>
          <p14:tracePt t="344711" x="5943600" y="5842000"/>
          <p14:tracePt t="344727" x="6026150" y="5829300"/>
          <p14:tracePt t="344743" x="6089650" y="5816600"/>
          <p14:tracePt t="344762" x="6165850" y="5810250"/>
          <p14:tracePt t="344779" x="6254750" y="5803900"/>
          <p14:tracePt t="344780" x="6330950" y="5797550"/>
          <p14:tracePt t="344794" x="6388100" y="5797550"/>
          <p14:tracePt t="344810" x="6502400" y="5797550"/>
          <p14:tracePt t="344827" x="6610350" y="5797550"/>
          <p14:tracePt t="344845" x="6686550" y="5797550"/>
          <p14:tracePt t="344849" x="6711950" y="5797550"/>
          <p14:tracePt t="344860" x="6750050" y="5797550"/>
          <p14:tracePt t="344876" x="6788150" y="5797550"/>
          <p14:tracePt t="344894" x="6826250" y="5797550"/>
          <p14:tracePt t="344912" x="6902450" y="5803900"/>
          <p14:tracePt t="344928" x="6997700" y="5810250"/>
          <p14:tracePt t="344944" x="7112000" y="5816600"/>
          <p14:tracePt t="344960" x="7213600" y="5816600"/>
          <p14:tracePt t="344977" x="7289800" y="5816600"/>
          <p14:tracePt t="344996" x="7308850" y="5816600"/>
          <p14:tracePt t="345013" x="7302500" y="5816600"/>
          <p14:tracePt t="345015" x="7296150" y="5816600"/>
          <p14:tracePt t="345027" x="7270750" y="5822950"/>
          <p14:tracePt t="345042" x="7213600" y="5829300"/>
          <p14:tracePt t="345061" x="7124700" y="5835650"/>
          <p14:tracePt t="345081" x="7016750" y="5842000"/>
          <p14:tracePt t="345095" x="6972300" y="5842000"/>
          <p14:tracePt t="345113" x="6940550" y="5835650"/>
          <p14:tracePt t="345128" x="6927850" y="5829300"/>
          <p14:tracePt t="345142" x="6921500" y="5829300"/>
          <p14:tracePt t="345161" x="6915150" y="5816600"/>
          <p14:tracePt t="345177" x="6902450" y="5810250"/>
          <p14:tracePt t="345211" x="6826250" y="5765800"/>
          <p14:tracePt t="345228" x="6788150" y="5746750"/>
          <p14:tracePt t="345246" x="6756400" y="5734050"/>
          <p14:tracePt t="345250" x="6756400" y="5727700"/>
          <p14:tracePt t="345260" x="6750050" y="5727700"/>
          <p14:tracePt t="345296" x="6743700" y="5734050"/>
          <p14:tracePt t="345304" x="6737350" y="5740400"/>
          <p14:tracePt t="345327" x="6711950" y="5759450"/>
          <p14:tracePt t="345346" x="6699250" y="5784850"/>
          <p14:tracePt t="345362" x="6692900" y="5797550"/>
          <p14:tracePt t="345365" x="6692900" y="5803900"/>
          <p14:tracePt t="345376" x="6692900" y="5810250"/>
          <p14:tracePt t="345393" x="6692900" y="5829300"/>
          <p14:tracePt t="345411" x="6692900" y="5854700"/>
          <p14:tracePt t="345429" x="6692900" y="5880100"/>
          <p14:tracePt t="345430" x="6692900" y="5905500"/>
          <p14:tracePt t="345444" x="6686550" y="5924550"/>
          <p14:tracePt t="345460" x="6686550" y="5981700"/>
          <p14:tracePt t="345478" x="6686550" y="6038850"/>
          <p14:tracePt t="345494" x="6699250" y="6076950"/>
          <p14:tracePt t="345512" x="6737350" y="6108700"/>
          <p14:tracePt t="345528" x="6756400" y="6108700"/>
          <p14:tracePt t="345545" x="6794500" y="6108700"/>
          <p14:tracePt t="345563" x="6832600" y="6089650"/>
          <p14:tracePt t="345579" x="6864350" y="6070600"/>
          <p14:tracePt t="345595" x="6908800" y="6045200"/>
          <p14:tracePt t="345610" x="6959600" y="6007100"/>
          <p14:tracePt t="345627" x="6985000" y="5988050"/>
          <p14:tracePt t="345645" x="7023100" y="5943600"/>
          <p14:tracePt t="345649" x="7029450" y="5930900"/>
          <p14:tracePt t="345662" x="7048500" y="5899150"/>
          <p14:tracePt t="345677" x="7048500" y="5873750"/>
          <p14:tracePt t="345695" x="7042150" y="5848350"/>
          <p14:tracePt t="345698" x="7035800" y="5842000"/>
          <p14:tracePt t="345728" x="6991350" y="5829300"/>
          <p14:tracePt t="345745" x="6953250" y="5829300"/>
          <p14:tracePt t="345762" x="6934200" y="5842000"/>
          <p14:tracePt t="345777" x="6921500" y="5854700"/>
          <p14:tracePt t="345795" x="6908800" y="5880100"/>
          <p14:tracePt t="345811" x="6902450" y="5899150"/>
          <p14:tracePt t="345828" x="6902450" y="5924550"/>
          <p14:tracePt t="345861" x="6915150" y="5937250"/>
          <p14:tracePt t="345878" x="6921500" y="5937250"/>
          <p14:tracePt t="345881" x="6927850" y="5937250"/>
          <p14:tracePt t="345895" x="6934200" y="5937250"/>
          <p14:tracePt t="345911" x="6946900" y="5937250"/>
          <p14:tracePt t="345928" x="6959600" y="5937250"/>
          <p14:tracePt t="345945" x="6978650" y="5937250"/>
          <p14:tracePt t="345948" x="6985000" y="5930900"/>
          <p14:tracePt t="345960" x="6991350" y="5930900"/>
          <p14:tracePt t="345977" x="7004050" y="5924550"/>
          <p14:tracePt t="345995" x="7010400" y="5911850"/>
          <p14:tracePt t="346014" x="7023100" y="5892800"/>
          <p14:tracePt t="346030" x="7023100" y="5873750"/>
          <p14:tracePt t="346043" x="7023100" y="5854700"/>
          <p14:tracePt t="346061" x="7023100" y="5835650"/>
          <p14:tracePt t="346078" x="7023100" y="5816600"/>
          <p14:tracePt t="346094" x="7010400" y="5803900"/>
          <p14:tracePt t="346111" x="7004050" y="5797550"/>
          <p14:tracePt t="346129" x="6991350" y="5791200"/>
          <p14:tracePt t="346146" x="6972300" y="5791200"/>
          <p14:tracePt t="346148" x="6965950" y="5791200"/>
          <p14:tracePt t="346161" x="6959600" y="5784850"/>
          <p14:tracePt t="346178" x="6953250" y="5784850"/>
          <p14:tracePt t="346210" x="6946900" y="5784850"/>
          <p14:tracePt t="346219" x="6940550" y="5784850"/>
          <p14:tracePt t="346226" x="6934200" y="5784850"/>
          <p14:tracePt t="346261" x="6877050" y="5797550"/>
          <p14:tracePt t="346280" x="6851650" y="5816600"/>
          <p14:tracePt t="346282" x="6845300" y="5829300"/>
          <p14:tracePt t="346295" x="6838950" y="5842000"/>
          <p14:tracePt t="346311" x="6819900" y="5873750"/>
          <p14:tracePt t="346328" x="6819900" y="5899150"/>
          <p14:tracePt t="346346" x="6819900" y="5943600"/>
          <p14:tracePt t="346362" x="6845300" y="5975350"/>
          <p14:tracePt t="346380" x="6864350" y="5994400"/>
          <p14:tracePt t="346412" x="6927850" y="6007100"/>
          <p14:tracePt t="346430" x="6972300" y="6000750"/>
          <p14:tracePt t="346434" x="6997700" y="5994400"/>
          <p14:tracePt t="346445" x="7023100" y="5981700"/>
          <p14:tracePt t="346461" x="7061200" y="5962650"/>
          <p14:tracePt t="346478" x="7092950" y="5943600"/>
          <p14:tracePt t="346495" x="7105650" y="5918200"/>
          <p14:tracePt t="346528" x="7112000" y="5880100"/>
          <p14:tracePt t="346546" x="7112000" y="5861050"/>
          <p14:tracePt t="346547" x="7112000" y="5848350"/>
          <p14:tracePt t="346562" x="7112000" y="5835650"/>
          <p14:tracePt t="346566" x="7112000" y="5829300"/>
          <p14:tracePt t="346595" x="7029450" y="5803900"/>
          <p14:tracePt t="346612" x="6972300" y="5797550"/>
          <p14:tracePt t="346628" x="6915150" y="5803900"/>
          <p14:tracePt t="346662" x="6807200" y="5822950"/>
          <p14:tracePt t="346681" x="6794500" y="5829300"/>
          <p14:tracePt t="346683" x="6788150" y="5835650"/>
          <p14:tracePt t="346695" x="6781800" y="5848350"/>
          <p14:tracePt t="346711" x="6762750" y="5873750"/>
          <p14:tracePt t="346729" x="6737350" y="5905500"/>
          <p14:tracePt t="346747" x="6711950" y="5949950"/>
          <p14:tracePt t="346748" x="6692900" y="5969000"/>
          <p14:tracePt t="346762" x="6680200" y="5981700"/>
          <p14:tracePt t="346779" x="6667500" y="6007100"/>
          <p14:tracePt t="346812" x="6673850" y="6019800"/>
          <p14:tracePt t="346829" x="6750050" y="6013450"/>
          <p14:tracePt t="346846" x="6813550" y="6000750"/>
          <p14:tracePt t="346864" x="6877050" y="5981700"/>
          <p14:tracePt t="346879" x="6940550" y="5969000"/>
          <p14:tracePt t="346894" x="7010400" y="5962650"/>
          <p14:tracePt t="346912" x="7086600" y="5956300"/>
          <p14:tracePt t="346929" x="7169150" y="5949950"/>
          <p14:tracePt t="346945" x="7251700" y="5949950"/>
          <p14:tracePt t="346962" x="7340600" y="5956300"/>
          <p14:tracePt t="346966" x="7378700" y="5962650"/>
          <p14:tracePt t="346977" x="7410450" y="5962650"/>
          <p14:tracePt t="346996" x="7416800" y="5962650"/>
          <p14:tracePt t="347109" x="7423150" y="5962650"/>
          <p14:tracePt t="347118" x="7429500" y="5969000"/>
          <p14:tracePt t="347133" x="7448550" y="5969000"/>
          <p14:tracePt t="347146" x="7454900" y="5975350"/>
          <p14:tracePt t="347165" x="7499350" y="5975350"/>
          <p14:tracePt t="347179" x="7537450" y="5962650"/>
          <p14:tracePt t="347196" x="7556500" y="5949950"/>
          <p14:tracePt t="347214" x="7575550" y="5937250"/>
          <p14:tracePt t="347232" x="7588250" y="5930900"/>
          <p14:tracePt t="347262" x="7594600" y="5930900"/>
          <p14:tracePt t="347352" x="7588250" y="5930900"/>
          <p14:tracePt t="347368" x="7581900" y="5930900"/>
          <p14:tracePt t="347378" x="7569200" y="5930900"/>
          <p14:tracePt t="347395" x="7518400" y="5937250"/>
          <p14:tracePt t="347414" x="7442200" y="5937250"/>
          <p14:tracePt t="357213" x="7442200" y="5930900"/>
          <p14:tracePt t="357223" x="7435850" y="5930900"/>
          <p14:tracePt t="357239" x="7397750" y="5892800"/>
          <p14:tracePt t="357272" x="7207250" y="5803900"/>
          <p14:tracePt t="357292" x="6991350" y="5791200"/>
          <p14:tracePt t="357303" x="6921500" y="5784850"/>
          <p14:tracePt t="357322" x="6832600" y="5778500"/>
          <p14:tracePt t="357338" x="6794500" y="5778500"/>
          <p14:tracePt t="357357" x="6769100" y="5778500"/>
          <p14:tracePt t="357372" x="6731000" y="5778500"/>
          <p14:tracePt t="357388" x="6642100" y="5778500"/>
          <p14:tracePt t="357406" x="6477000" y="5784850"/>
          <p14:tracePt t="357421" x="6286500" y="5810250"/>
          <p14:tracePt t="357438" x="6121400" y="5854700"/>
          <p14:tracePt t="357453" x="6019800" y="5880100"/>
          <p14:tracePt t="357471" x="5975350" y="5892800"/>
          <p14:tracePt t="357489" x="5975350" y="5899150"/>
          <p14:tracePt t="357506" x="5969000" y="5899150"/>
          <p14:tracePt t="357537" x="5829300" y="5899150"/>
          <p14:tracePt t="357556" x="5683250" y="5943600"/>
          <p14:tracePt t="357558" x="5607050" y="5975350"/>
          <p14:tracePt t="357571" x="5511800" y="6026150"/>
          <p14:tracePt t="357588" x="5372100" y="6102350"/>
          <p14:tracePt t="357605" x="5308600" y="6127750"/>
          <p14:tracePt t="357620" x="5302250" y="6127750"/>
          <p14:tracePt t="357638" x="5295900" y="6127750"/>
          <p14:tracePt t="357655" x="5226050" y="6127750"/>
          <p14:tracePt t="357673" x="5105400" y="6134100"/>
          <p14:tracePt t="357688" x="4895850" y="6165850"/>
          <p14:tracePt t="357706" x="4673600" y="6191250"/>
          <p14:tracePt t="357708" x="4603750" y="6197600"/>
          <p14:tracePt t="357719" x="4527550" y="6203950"/>
          <p14:tracePt t="357737" x="4413250" y="6210300"/>
          <p14:tracePt t="357754" x="4337050" y="6216650"/>
          <p14:tracePt t="357772" x="4248150" y="6223000"/>
          <p14:tracePt t="357788" x="4121150" y="6242050"/>
          <p14:tracePt t="357804" x="3937000" y="6280150"/>
          <p14:tracePt t="357822" x="3752850" y="6318250"/>
          <p14:tracePt t="357825" x="3657600" y="6330950"/>
          <p14:tracePt t="357855" x="3378200" y="6362700"/>
          <p14:tracePt t="357872" x="3289300" y="6375400"/>
          <p14:tracePt t="357889" x="3194050" y="6381750"/>
          <p14:tracePt t="357905" x="3086100" y="6388100"/>
          <p14:tracePt t="357922" x="2959100" y="6388100"/>
          <p14:tracePt t="357938" x="2844800" y="6394450"/>
          <p14:tracePt t="357958" x="2730500" y="6394450"/>
          <p14:tracePt t="357959" x="2686050" y="6388100"/>
          <p14:tracePt t="357969" x="2654300" y="6381750"/>
          <p14:tracePt t="357988" x="2616200" y="6375400"/>
          <p14:tracePt t="358005" x="2603500" y="6369050"/>
          <p14:tracePt t="358021" x="2660650" y="6350000"/>
          <p14:tracePt t="358040" x="2781300" y="6337300"/>
          <p14:tracePt t="358043" x="2870200" y="6337300"/>
          <p14:tracePt t="358072" x="3117850" y="6305550"/>
          <p14:tracePt t="358088" x="3213100" y="6286500"/>
          <p14:tracePt t="358487" x="3206750" y="6286500"/>
          <p14:tracePt t="358495" x="3200400" y="6286500"/>
          <p14:tracePt t="358510" x="3181350" y="6286500"/>
          <p14:tracePt t="358521" x="3162300" y="6286500"/>
          <p14:tracePt t="358538" x="3124200" y="6286500"/>
          <p14:tracePt t="358556" x="3086100" y="6286500"/>
          <p14:tracePt t="358589" x="3079750" y="6280150"/>
          <p14:tracePt t="358611" x="3079750" y="6273800"/>
          <p14:tracePt t="358625" x="3086100" y="6273800"/>
          <p14:tracePt t="358678" x="3079750" y="6280150"/>
          <p14:tracePt t="358726" x="3079750" y="6286500"/>
          <p14:tracePt t="358743" x="3067050" y="6292850"/>
          <p14:tracePt t="358759" x="3035300" y="6311900"/>
          <p14:tracePt t="358775" x="2965450" y="6330950"/>
          <p14:tracePt t="358790" x="2882900" y="6350000"/>
          <p14:tracePt t="358806" x="2781300" y="6362700"/>
          <p14:tracePt t="358823" x="2692400" y="6362700"/>
          <p14:tracePt t="358838" x="2616200" y="6356350"/>
          <p14:tracePt t="358872" x="2520950" y="6343650"/>
          <p14:tracePt t="358890" x="2463800" y="6343650"/>
          <p14:tracePt t="358905" x="2362200" y="6343650"/>
          <p14:tracePt t="358938" x="2114550" y="6343650"/>
          <p14:tracePt t="358958" x="2006600" y="6330950"/>
          <p14:tracePt t="358960" x="1968500" y="6324600"/>
          <p14:tracePt t="358973" x="1924050" y="6318250"/>
          <p14:tracePt t="358989" x="1873250" y="6305550"/>
          <p14:tracePt t="359007" x="1828800" y="6299200"/>
          <p14:tracePt t="359023" x="1790700" y="6299200"/>
          <p14:tracePt t="359056" x="1727200" y="6305550"/>
          <p14:tracePt t="359072" x="1708150" y="6305550"/>
          <p14:tracePt t="359099" x="1701800" y="6305550"/>
          <p14:tracePt t="359143" x="1695450" y="6305550"/>
          <p14:tracePt t="359151" x="1682750" y="6305550"/>
          <p14:tracePt t="359159" x="1657350" y="6305550"/>
          <p14:tracePt t="359175" x="1606550" y="6305550"/>
          <p14:tracePt t="359190" x="1530350" y="6292850"/>
          <p14:tracePt t="359206" x="1492250" y="6286500"/>
          <p14:tracePt t="359222" x="1479550" y="6273800"/>
          <p14:tracePt t="359238" x="1473200" y="6267450"/>
          <p14:tracePt t="359256" x="1479550" y="6261100"/>
          <p14:tracePt t="359272" x="1492250" y="6261100"/>
          <p14:tracePt t="359290" x="1511300" y="6261100"/>
          <p14:tracePt t="359307" x="1530350" y="6273800"/>
          <p14:tracePt t="359311" x="1536700" y="6273800"/>
          <p14:tracePt t="359322" x="1543050" y="6280150"/>
          <p14:tracePt t="359338" x="1555750" y="6286500"/>
          <p14:tracePt t="359356" x="1568450" y="6292850"/>
          <p14:tracePt t="359373" x="1593850" y="6292850"/>
          <p14:tracePt t="359392" x="1657350" y="6292850"/>
          <p14:tracePt t="359406" x="1689100" y="6292850"/>
          <p14:tracePt t="359423" x="1733550" y="6299200"/>
          <p14:tracePt t="359440" x="1758950" y="6299200"/>
          <p14:tracePt t="359458" x="1778000" y="6305550"/>
          <p14:tracePt t="359473" x="1797050" y="6305550"/>
          <p14:tracePt t="359487" x="1816100" y="6305550"/>
          <p14:tracePt t="359506" x="1841500" y="6299200"/>
          <p14:tracePt t="359539" x="1930400" y="6267450"/>
          <p14:tracePt t="359557" x="1974850" y="6261100"/>
          <p14:tracePt t="359573" x="1987550" y="6254750"/>
          <p14:tracePt t="359589" x="1993900" y="6248400"/>
          <p14:tracePt t="359606" x="2000250" y="6248400"/>
          <p14:tracePt t="359630" x="2000250" y="6242050"/>
          <p14:tracePt t="359645" x="2000250" y="6235700"/>
          <p14:tracePt t="359727" x="2000250" y="6242050"/>
          <p14:tracePt t="359735" x="2012950" y="6254750"/>
          <p14:tracePt t="359743" x="2019300" y="6267450"/>
          <p14:tracePt t="359759" x="2057400" y="6311900"/>
          <p14:tracePt t="359774" x="2089150" y="6350000"/>
          <p14:tracePt t="359790" x="2108200" y="6381750"/>
          <p14:tracePt t="359807" x="2133600" y="6394450"/>
          <p14:tracePt t="359823" x="2159000" y="6407150"/>
          <p14:tracePt t="359839" x="2178050" y="6407150"/>
          <p14:tracePt t="359856" x="2184400" y="6407150"/>
          <p14:tracePt t="359933" x="2184400" y="6413500"/>
          <p14:tracePt t="359943" x="2178050" y="6413500"/>
          <p14:tracePt t="359958" x="2159000" y="6419850"/>
          <p14:tracePt t="359977" x="2108200" y="6426200"/>
          <p14:tracePt t="359978" x="2095500" y="6426200"/>
          <p14:tracePt t="359988" x="2076450" y="6413500"/>
          <p14:tracePt t="360005" x="2057400" y="6400800"/>
          <p14:tracePt t="360024" x="2057400" y="6394450"/>
          <p14:tracePt t="364583" x="2057400" y="6388100"/>
          <p14:tracePt t="364595" x="2063750" y="6388100"/>
          <p14:tracePt t="364610" x="2089150" y="6381750"/>
          <p14:tracePt t="364631" x="2139950" y="6381750"/>
          <p14:tracePt t="364663" x="2324100" y="6381750"/>
          <p14:tracePt t="364679" x="2444750" y="6381750"/>
          <p14:tracePt t="364695" x="2540000" y="6381750"/>
          <p14:tracePt t="364714" x="2578100" y="6381750"/>
          <p14:tracePt t="364726" x="2590800" y="6381750"/>
          <p14:tracePt t="364744" x="2590800" y="6388100"/>
          <p14:tracePt t="364783" x="2590800" y="6394450"/>
          <p14:tracePt t="364792" x="2597150" y="6394450"/>
          <p14:tracePt t="364806" x="2603500" y="6394450"/>
          <p14:tracePt t="364817" x="2609850" y="6394450"/>
          <p14:tracePt t="364828" x="2616200" y="6394450"/>
          <p14:tracePt t="364844" x="2654300" y="6394450"/>
          <p14:tracePt t="364877" x="2679700" y="6388100"/>
          <p14:tracePt t="364894" x="2686050" y="6388100"/>
          <p14:tracePt t="364911" x="2711450" y="6388100"/>
          <p14:tracePt t="364928" x="2724150" y="6388100"/>
          <p14:tracePt t="364945" x="2749550" y="6388100"/>
          <p14:tracePt t="364960" x="2781300" y="6388100"/>
          <p14:tracePt t="364994" x="2825750" y="6394450"/>
          <p14:tracePt t="365013" x="2832100" y="6394450"/>
          <p14:tracePt t="365015" x="2832100" y="6400800"/>
          <p14:tracePt t="365111" x="2838450" y="6400800"/>
          <p14:tracePt t="365155" x="2838450" y="6407150"/>
          <p14:tracePt t="365170" x="2838450" y="6413500"/>
          <p14:tracePt t="365253" x="2844800" y="6413500"/>
          <p14:tracePt t="365262" x="2844800" y="6407150"/>
          <p14:tracePt t="365281" x="2851150" y="6407150"/>
          <p14:tracePt t="365284" x="2857500" y="6407150"/>
          <p14:tracePt t="365295" x="2857500" y="6400800"/>
          <p14:tracePt t="365327" x="2857500" y="6394450"/>
          <p14:tracePt t="365344" x="2876550" y="6388100"/>
          <p14:tracePt t="365362" x="2908300" y="6369050"/>
          <p14:tracePt t="365394" x="3003550" y="6324600"/>
          <p14:tracePt t="365414" x="3079750" y="6311900"/>
          <p14:tracePt t="365416" x="3111500" y="6305550"/>
          <p14:tracePt t="365426" x="3162300" y="6299200"/>
          <p14:tracePt t="365444" x="3251200" y="6299200"/>
          <p14:tracePt t="365460" x="3384550" y="6305550"/>
          <p14:tracePt t="365477" x="3492500" y="6318250"/>
          <p14:tracePt t="365494" x="3625850" y="6330950"/>
          <p14:tracePt t="365512" x="3759200" y="6337300"/>
          <p14:tracePt t="365544" x="3790950" y="6337300"/>
          <p14:tracePt t="365606" x="3797300" y="6337300"/>
          <p14:tracePt t="365615" x="3797300" y="6343650"/>
          <p14:tracePt t="365630" x="3797300" y="6350000"/>
          <p14:tracePt t="365648" x="3803650" y="6356350"/>
          <p14:tracePt t="365735" x="3810000" y="6356350"/>
          <p14:tracePt t="365752" x="3816350" y="6356350"/>
          <p14:tracePt t="365759" x="3822700" y="6362700"/>
          <p14:tracePt t="365783" x="3835400" y="6362700"/>
          <p14:tracePt t="365799" x="3841750" y="6362700"/>
          <p14:tracePt t="365813" x="3848100" y="6362700"/>
          <p14:tracePt t="365828" x="3854450" y="6362700"/>
          <p14:tracePt t="365862" x="3860800" y="6362700"/>
          <p14:tracePt t="365888" x="3867150" y="6362700"/>
          <p14:tracePt t="366247" x="3873500" y="6362700"/>
          <p14:tracePt t="366266" x="3879850" y="6362700"/>
          <p14:tracePt t="366282" x="3886200" y="6356350"/>
          <p14:tracePt t="366298" x="3892550" y="6350000"/>
          <p14:tracePt t="366301" x="3898900" y="6350000"/>
          <p14:tracePt t="366312" x="3911600" y="6343650"/>
          <p14:tracePt t="366329" x="3930650" y="6337300"/>
          <p14:tracePt t="366347" x="4025900" y="6337300"/>
          <p14:tracePt t="366349" x="4083050" y="6337300"/>
          <p14:tracePt t="366363" x="4133850" y="6337300"/>
          <p14:tracePt t="366366" x="4178300" y="6337300"/>
          <p14:tracePt t="366379" x="4241800" y="6337300"/>
          <p14:tracePt t="366394" x="4368800" y="6343650"/>
          <p14:tracePt t="366412" x="4489450" y="6356350"/>
          <p14:tracePt t="366414" x="4533900" y="6356350"/>
          <p14:tracePt t="366429" x="4622800" y="6362700"/>
          <p14:tracePt t="366446" x="4648200" y="6369050"/>
          <p14:tracePt t="366462" x="4654550" y="6369050"/>
          <p14:tracePt t="366532" x="4660900" y="6369050"/>
          <p14:tracePt t="366549" x="4667250" y="6369050"/>
          <p14:tracePt t="366558" x="4673600" y="6369050"/>
          <p14:tracePt t="366565" x="4679950" y="6369050"/>
          <p14:tracePt t="366596" x="4781550" y="6369050"/>
          <p14:tracePt t="366615" x="4832350" y="6362700"/>
          <p14:tracePt t="366628" x="4883150" y="6356350"/>
          <p14:tracePt t="366662" x="4953000" y="6343650"/>
          <p14:tracePt t="366680" x="4959350" y="6343650"/>
          <p14:tracePt t="366710" x="4959350" y="6350000"/>
          <p14:tracePt t="366720" x="4959350" y="6356350"/>
          <p14:tracePt t="366733" x="4959350" y="6362700"/>
          <p14:tracePt t="366867" x="4959350" y="6369050"/>
          <p14:tracePt t="366874" x="4965700" y="6369050"/>
          <p14:tracePt t="366883" x="4972050" y="6369050"/>
          <p14:tracePt t="366896" x="4978400" y="6369050"/>
          <p14:tracePt t="366930" x="5029200" y="6356350"/>
          <p14:tracePt t="366947" x="5048250" y="6350000"/>
          <p14:tracePt t="366965" x="5060950" y="6350000"/>
          <p14:tracePt t="366979" x="5067300" y="6369050"/>
          <p14:tracePt t="366996" x="5073650" y="6388100"/>
          <p14:tracePt t="367013" x="5073650" y="6407150"/>
          <p14:tracePt t="367047" x="5073650" y="6400800"/>
          <p14:tracePt t="367064" x="5067300" y="6388100"/>
          <p14:tracePt t="367080" x="5054600" y="6362700"/>
          <p14:tracePt t="367095" x="5054600" y="6343650"/>
          <p14:tracePt t="367111" x="5048250" y="6330950"/>
          <p14:tracePt t="367669" x="5054600" y="6330950"/>
          <p14:tracePt t="367680" x="5060950" y="6330950"/>
          <p14:tracePt t="367696" x="5080000" y="6330950"/>
          <p14:tracePt t="367730" x="5111750" y="6330950"/>
          <p14:tracePt t="378352" x="5118100" y="6330950"/>
          <p14:tracePt t="378362" x="5124450" y="6330950"/>
          <p14:tracePt t="378375" x="5143500" y="6337300"/>
          <p14:tracePt t="378406" x="5175250" y="6337300"/>
          <p14:tracePt t="378425" x="5187950" y="6343650"/>
          <p14:tracePt t="378428" x="5194300" y="6343650"/>
          <p14:tracePt t="378439" x="5200650" y="6343650"/>
          <p14:tracePt t="378456" x="5226050" y="6350000"/>
          <p14:tracePt t="378471" x="5245100" y="6350000"/>
          <p14:tracePt t="378489" x="5276850" y="6350000"/>
          <p14:tracePt t="378492" x="5289550" y="6350000"/>
          <p14:tracePt t="378506" x="5302250" y="6350000"/>
          <p14:tracePt t="378522" x="5327650" y="6350000"/>
          <p14:tracePt t="378538" x="5346700" y="6350000"/>
          <p14:tracePt t="378540" x="5353050" y="6350000"/>
          <p14:tracePt t="378556" x="5365750" y="6350000"/>
          <p14:tracePt t="378588" x="5372100" y="6350000"/>
          <p14:tracePt t="378605" x="5378450" y="6343650"/>
          <p14:tracePt t="378624" x="5378450" y="6337300"/>
          <p14:tracePt t="378655" x="5391150" y="6330950"/>
          <p14:tracePt t="378674" x="5391150" y="6324600"/>
          <p14:tracePt t="378689" x="5397500" y="6324600"/>
          <p14:tracePt t="378722" x="5403850" y="6318250"/>
          <p14:tracePt t="378740" x="5410200" y="6318250"/>
          <p14:tracePt t="378757" x="5410200" y="6311900"/>
          <p14:tracePt t="378773" x="5416550" y="6305550"/>
          <p14:tracePt t="378805" x="5422900" y="6299200"/>
          <p14:tracePt t="378821" x="5422900" y="6292850"/>
          <p14:tracePt t="378838" x="5429250" y="6292850"/>
          <p14:tracePt t="379140" x="5435600" y="6292850"/>
          <p14:tracePt t="379150" x="5441950" y="6292850"/>
          <p14:tracePt t="379159" x="5454650" y="6292850"/>
          <p14:tracePt t="379173" x="5486400" y="6292850"/>
          <p14:tracePt t="379190" x="5524500" y="6292850"/>
          <p14:tracePt t="379207" x="5556250" y="6286500"/>
          <p14:tracePt t="379209" x="5575300" y="6286500"/>
          <p14:tracePt t="379223" x="5588000" y="6280150"/>
          <p14:tracePt t="379239" x="5619750" y="6273800"/>
          <p14:tracePt t="379256" x="5651500" y="6267450"/>
          <p14:tracePt t="379272" x="5670550" y="6254750"/>
          <p14:tracePt t="379291" x="5702300" y="6242050"/>
          <p14:tracePt t="379306" x="5721350" y="6229350"/>
          <p14:tracePt t="379323" x="5734050" y="6223000"/>
          <p14:tracePt t="379341" x="5740400" y="6216650"/>
          <p14:tracePt t="379356" x="5740400" y="6210300"/>
          <p14:tracePt t="379375" x="5746750" y="6203950"/>
          <p14:tracePt t="379388" x="5746750" y="6197600"/>
          <p14:tracePt t="379405" x="5753100" y="6191250"/>
          <p14:tracePt t="379423" x="5753100" y="6184900"/>
          <p14:tracePt t="379456" x="5759450" y="6172200"/>
          <p14:tracePt t="379477" x="5759450" y="6159500"/>
          <p14:tracePt t="379489" x="5765800" y="6159500"/>
          <p14:tracePt t="379506" x="5765800" y="6153150"/>
          <p14:tracePt t="379523" x="5772150" y="6146800"/>
          <p14:tracePt t="379539" x="5778500" y="6140450"/>
          <p14:tracePt t="379700" x="5772150" y="6140450"/>
          <p14:tracePt t="379709" x="5765800" y="6146800"/>
          <p14:tracePt t="379726" x="5740400" y="6159500"/>
          <p14:tracePt t="379739" x="5715000" y="6165850"/>
          <p14:tracePt t="379758" x="5695950" y="6172200"/>
          <p14:tracePt t="379762" x="5689600" y="6172200"/>
          <p14:tracePt t="379775" x="5683250" y="6172200"/>
          <p14:tracePt t="379831" x="5676900" y="6172200"/>
          <p14:tracePt t="379857" x="5670550" y="6165850"/>
          <p14:tracePt t="379885" x="5664200" y="6165850"/>
          <p14:tracePt t="379894" x="5664200" y="6159500"/>
          <p14:tracePt t="379945" x="5664200" y="6153150"/>
          <p14:tracePt t="379952" x="5657850" y="6153150"/>
          <p14:tracePt t="380347" x="5657850" y="6159500"/>
          <p14:tracePt t="380357" x="5651500" y="6159500"/>
          <p14:tracePt t="380363" x="5651500" y="6165850"/>
          <p14:tracePt t="380477" x="5645150" y="6165850"/>
          <p14:tracePt t="380487" x="5638800" y="6172200"/>
          <p14:tracePt t="380497" x="5626100" y="6184900"/>
          <p14:tracePt t="380507" x="5626100" y="6191250"/>
          <p14:tracePt t="380876" x="5619750" y="6191250"/>
          <p14:tracePt t="380885" x="5619750" y="6184900"/>
          <p14:tracePt t="380894" x="5613400" y="6184900"/>
          <p14:tracePt t="380910" x="5613400" y="6178550"/>
          <p14:tracePt t="381033" x="5607050" y="6178550"/>
          <p14:tracePt t="381058" x="5581650" y="6178550"/>
          <p14:tracePt t="381162" x="5575300" y="6178550"/>
          <p14:tracePt t="381172" x="5568950" y="6178550"/>
          <p14:tracePt t="381182" x="5562600" y="6178550"/>
          <p14:tracePt t="381191" x="5556250" y="6178550"/>
          <p14:tracePt t="381207" x="5549900" y="6178550"/>
          <p14:tracePt t="381427" x="5543550" y="6178550"/>
          <p14:tracePt t="381436" x="5537200" y="6178550"/>
          <p14:tracePt t="381459" x="5518150" y="6184900"/>
          <p14:tracePt t="381477" x="5511800" y="6184900"/>
          <p14:tracePt t="381513" x="5511800" y="6191250"/>
          <p14:tracePt t="381526" x="5511800" y="6197600"/>
          <p14:tracePt t="381543" x="5511800" y="6203950"/>
          <p14:tracePt t="381561" x="5505450" y="6203950"/>
          <p14:tracePt t="381741" x="5499100" y="6203950"/>
          <p14:tracePt t="381750" x="5499100" y="6197600"/>
          <p14:tracePt t="381791" x="5499100" y="6191250"/>
          <p14:tracePt t="381813" x="5499100" y="6184900"/>
          <p14:tracePt t="381822" x="5499100" y="6178550"/>
          <p14:tracePt t="381827" x="5499100" y="6172200"/>
          <p14:tracePt t="381860" x="5505450" y="6140450"/>
          <p14:tracePt t="381877" x="5511800" y="6127750"/>
          <p14:tracePt t="381892" x="5511800" y="6115050"/>
          <p14:tracePt t="381895" x="5511800" y="6108700"/>
          <p14:tracePt t="381928" x="5518150" y="6083300"/>
          <p14:tracePt t="381943" x="5518150" y="6064250"/>
          <p14:tracePt t="381958" x="5524500" y="6045200"/>
          <p14:tracePt t="381975" x="5530850" y="6038850"/>
          <p14:tracePt t="382008" x="5549900" y="6007100"/>
          <p14:tracePt t="382400" x="5549900" y="6000750"/>
          <p14:tracePt t="382407" x="5543550" y="6000750"/>
          <p14:tracePt t="382426" x="5537200" y="6000750"/>
          <p14:tracePt t="382460" x="5543550" y="6007100"/>
          <p14:tracePt t="382476" x="5575300" y="6032500"/>
          <p14:tracePt t="382490" x="5651500" y="6057900"/>
          <p14:tracePt t="382510" x="5816600" y="6076950"/>
          <p14:tracePt t="382526" x="6000750" y="6096000"/>
          <p14:tracePt t="382544" x="6165850" y="6108700"/>
          <p14:tracePt t="382561" x="6242050" y="6108700"/>
          <p14:tracePt t="382592" x="6337300" y="6102350"/>
          <p14:tracePt t="382610" x="6426200" y="6102350"/>
          <p14:tracePt t="382625" x="6502400" y="6102350"/>
          <p14:tracePt t="382662" x="6578600" y="6045200"/>
          <p14:tracePt t="382678" x="6635750" y="6019800"/>
          <p14:tracePt t="382695" x="6648450" y="6000750"/>
          <p14:tracePt t="382726" x="6654800" y="5994400"/>
          <p14:tracePt t="382747" x="6654800" y="6000750"/>
          <p14:tracePt t="382763" x="6648450" y="6007100"/>
          <p14:tracePt t="382779" x="6642100" y="6013450"/>
          <p14:tracePt t="382814" x="6635750" y="6013450"/>
          <p14:tracePt t="382826" x="6629400" y="6013450"/>
          <p14:tracePt t="382843" x="6604000" y="6013450"/>
          <p14:tracePt t="382847" x="6591300" y="6007100"/>
          <p14:tracePt t="382860" x="6559550" y="5994400"/>
          <p14:tracePt t="382875" x="6534150" y="5981700"/>
          <p14:tracePt t="382892" x="6496050" y="5969000"/>
          <p14:tracePt t="382909" x="6445250" y="5956300"/>
          <p14:tracePt t="382924" x="6407150" y="5949950"/>
          <p14:tracePt t="382943" x="6388100" y="5943600"/>
          <p14:tracePt t="382960" x="6375400" y="5943600"/>
          <p14:tracePt t="382963" x="6362700" y="5943600"/>
          <p14:tracePt t="382974" x="6343650" y="5943600"/>
          <p14:tracePt t="382991" x="6305550" y="5943600"/>
          <p14:tracePt t="383009" x="6254750" y="5937250"/>
          <p14:tracePt t="383026" x="6223000" y="5930900"/>
          <p14:tracePt t="383030" x="6203950" y="5930900"/>
          <p14:tracePt t="383043" x="6184900" y="5930900"/>
          <p14:tracePt t="383059" x="6172200" y="5924550"/>
          <p14:tracePt t="383076" x="6159500" y="5911850"/>
          <p14:tracePt t="383093" x="6159500" y="5905500"/>
          <p14:tracePt t="383109" x="6159500" y="5899150"/>
          <p14:tracePt t="383217" x="6165850" y="5899150"/>
          <p14:tracePt t="383231" x="6172200" y="5899150"/>
          <p14:tracePt t="383246" x="6184900" y="5911850"/>
          <p14:tracePt t="383261" x="6203950" y="5930900"/>
          <p14:tracePt t="383278" x="6223000" y="5956300"/>
          <p14:tracePt t="383295" x="6223000" y="5962650"/>
          <p14:tracePt t="383592" x="6216650" y="5969000"/>
          <p14:tracePt t="383602" x="6203950" y="5969000"/>
          <p14:tracePt t="383608" x="6191250" y="5975350"/>
          <p14:tracePt t="383625" x="6159500" y="5994400"/>
          <p14:tracePt t="383646" x="6146800" y="6000750"/>
          <p14:tracePt t="384454" x="6140450" y="6000750"/>
          <p14:tracePt t="384464" x="6127750" y="6000750"/>
          <p14:tracePt t="384481" x="6102350" y="5988050"/>
          <p14:tracePt t="384483" x="6076950" y="5981700"/>
          <p14:tracePt t="384498" x="6051550" y="5981700"/>
          <p14:tracePt t="384510" x="6007100" y="5981700"/>
          <p14:tracePt t="384527" x="5975350" y="5981700"/>
          <p14:tracePt t="384544" x="5962650" y="5981700"/>
          <p14:tracePt t="384584" x="5962650" y="5975350"/>
          <p14:tracePt t="384596" x="5949950" y="5969000"/>
          <p14:tracePt t="384613" x="5924550" y="5949950"/>
          <p14:tracePt t="384626" x="5911850" y="5949950"/>
          <p14:tracePt t="384660" x="5899150" y="5949950"/>
        </p14:tracePtLst>
      </p14:laserTrace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C9C37-B2D3-2ED0-23CE-084671AED3F6}"/>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89EFBFAA-07D8-2855-CAD5-596D602A1C19}"/>
              </a:ext>
            </a:extLst>
          </p:cNvPr>
          <p:cNvSpPr>
            <a:spLocks noGrp="1"/>
          </p:cNvSpPr>
          <p:nvPr>
            <p:ph type="title"/>
          </p:nvPr>
        </p:nvSpPr>
        <p:spPr/>
        <p:txBody>
          <a:bodyPr/>
          <a:lstStyle/>
          <a:p>
            <a:r>
              <a:rPr lang="sv-SE" dirty="0"/>
              <a:t>Joh 3:16 - Grammatiken</a:t>
            </a:r>
          </a:p>
        </p:txBody>
      </p:sp>
      <p:sp>
        <p:nvSpPr>
          <p:cNvPr id="5" name="textruta 4">
            <a:extLst>
              <a:ext uri="{FF2B5EF4-FFF2-40B4-BE49-F238E27FC236}">
                <a16:creationId xmlns:a16="http://schemas.microsoft.com/office/drawing/2014/main" id="{D4FE5856-6D2C-E26D-A693-DC49E879E997}"/>
              </a:ext>
            </a:extLst>
          </p:cNvPr>
          <p:cNvSpPr txBox="1"/>
          <p:nvPr/>
        </p:nvSpPr>
        <p:spPr>
          <a:xfrm>
            <a:off x="9234" y="1592383"/>
            <a:ext cx="11808823" cy="4909036"/>
          </a:xfrm>
          <a:prstGeom prst="rect">
            <a:avLst/>
          </a:prstGeom>
          <a:noFill/>
        </p:spPr>
        <p:txBody>
          <a:bodyPr wrap="square" lIns="180000">
            <a:spAutoFit/>
          </a:bodyPr>
          <a:lstStyle/>
          <a:p>
            <a:pPr>
              <a:spcBef>
                <a:spcPts val="1200"/>
              </a:spcBef>
            </a:pPr>
            <a:r>
              <a:rPr lang="sv-SE" sz="2200" b="1" i="1" dirty="0">
                <a:solidFill>
                  <a:srgbClr val="121212"/>
                </a:solidFill>
              </a:rPr>
              <a:t>Älskade</a:t>
            </a:r>
            <a:r>
              <a:rPr lang="sv-SE" dirty="0">
                <a:solidFill>
                  <a:srgbClr val="121212"/>
                </a:solidFill>
              </a:rPr>
              <a:t> och </a:t>
            </a:r>
            <a:r>
              <a:rPr lang="sv-SE" sz="2200" b="1" i="1" dirty="0">
                <a:solidFill>
                  <a:srgbClr val="121212"/>
                </a:solidFill>
              </a:rPr>
              <a:t>utgav</a:t>
            </a:r>
            <a:r>
              <a:rPr lang="sv-SE" dirty="0">
                <a:solidFill>
                  <a:srgbClr val="121212"/>
                </a:solidFill>
              </a:rPr>
              <a:t> är i verbtempuset </a:t>
            </a:r>
            <a:r>
              <a:rPr lang="sv-SE" i="1" dirty="0">
                <a:solidFill>
                  <a:srgbClr val="121212"/>
                </a:solidFill>
              </a:rPr>
              <a:t>aorist</a:t>
            </a:r>
            <a:r>
              <a:rPr lang="sv-SE" dirty="0">
                <a:solidFill>
                  <a:srgbClr val="121212"/>
                </a:solidFill>
              </a:rPr>
              <a:t> (en punkthändelse)</a:t>
            </a:r>
          </a:p>
          <a:p>
            <a:pPr marL="269875" lvl="1" indent="-182563">
              <a:buFont typeface="Arial" panose="020B0604020202020204" pitchFamily="34" charset="0"/>
              <a:buChar char="•"/>
            </a:pPr>
            <a:r>
              <a:rPr lang="sv-SE" dirty="0">
                <a:solidFill>
                  <a:srgbClr val="121212"/>
                </a:solidFill>
              </a:rPr>
              <a:t>Gud </a:t>
            </a:r>
            <a:r>
              <a:rPr lang="sv-SE" dirty="0">
                <a:solidFill>
                  <a:srgbClr val="C00000"/>
                </a:solidFill>
              </a:rPr>
              <a:t>älskade</a:t>
            </a:r>
            <a:r>
              <a:rPr lang="sv-SE" dirty="0">
                <a:solidFill>
                  <a:srgbClr val="121212"/>
                </a:solidFill>
              </a:rPr>
              <a:t> världen och </a:t>
            </a:r>
            <a:r>
              <a:rPr lang="sv-SE" dirty="0">
                <a:solidFill>
                  <a:srgbClr val="C00000"/>
                </a:solidFill>
              </a:rPr>
              <a:t>utgav</a:t>
            </a:r>
            <a:r>
              <a:rPr lang="sv-SE" dirty="0">
                <a:solidFill>
                  <a:srgbClr val="121212"/>
                </a:solidFill>
              </a:rPr>
              <a:t> sin Son </a:t>
            </a:r>
            <a:r>
              <a:rPr lang="sv-SE" i="1" u="sng" dirty="0">
                <a:solidFill>
                  <a:srgbClr val="121212"/>
                </a:solidFill>
              </a:rPr>
              <a:t>en gång</a:t>
            </a:r>
            <a:r>
              <a:rPr lang="sv-SE" dirty="0">
                <a:solidFill>
                  <a:srgbClr val="121212"/>
                </a:solidFill>
              </a:rPr>
              <a:t> i förfluten tid.</a:t>
            </a:r>
          </a:p>
          <a:p>
            <a:pPr marL="265113" indent="-173038">
              <a:buFont typeface="Arial" panose="020B0604020202020204" pitchFamily="34" charset="0"/>
              <a:buChar char="•"/>
            </a:pPr>
            <a:r>
              <a:rPr lang="sv-SE" dirty="0">
                <a:solidFill>
                  <a:srgbClr val="121212"/>
                </a:solidFill>
              </a:rPr>
              <a:t>Guds kärlek är inte vag, och den finns inte överallt. Den är fokuserad på </a:t>
            </a:r>
            <a:r>
              <a:rPr lang="sv-SE">
                <a:solidFill>
                  <a:srgbClr val="121212"/>
                </a:solidFill>
              </a:rPr>
              <a:t>Jesu kors, och den ser </a:t>
            </a:r>
            <a:r>
              <a:rPr lang="sv-SE" dirty="0">
                <a:solidFill>
                  <a:srgbClr val="121212"/>
                </a:solidFill>
              </a:rPr>
              <a:t>och uppfyller vårt behov. </a:t>
            </a:r>
          </a:p>
          <a:p>
            <a:pPr>
              <a:spcBef>
                <a:spcPts val="1200"/>
              </a:spcBef>
            </a:pPr>
            <a:r>
              <a:rPr lang="sv-SE" sz="2200" b="1" i="1" dirty="0">
                <a:solidFill>
                  <a:srgbClr val="121212"/>
                </a:solidFill>
              </a:rPr>
              <a:t>Tror på</a:t>
            </a:r>
            <a:r>
              <a:rPr lang="sv-SE" sz="2200" i="1" dirty="0">
                <a:solidFill>
                  <a:srgbClr val="121212"/>
                </a:solidFill>
              </a:rPr>
              <a:t> </a:t>
            </a:r>
            <a:r>
              <a:rPr lang="sv-SE" i="1" dirty="0">
                <a:solidFill>
                  <a:srgbClr val="121212"/>
                </a:solidFill>
              </a:rPr>
              <a:t>honom</a:t>
            </a:r>
            <a:r>
              <a:rPr lang="sv-SE" dirty="0">
                <a:solidFill>
                  <a:srgbClr val="121212"/>
                </a:solidFill>
              </a:rPr>
              <a:t> och </a:t>
            </a:r>
            <a:r>
              <a:rPr lang="sv-SE" sz="2200" b="1" i="1" dirty="0">
                <a:solidFill>
                  <a:srgbClr val="121212"/>
                </a:solidFill>
              </a:rPr>
              <a:t>ha</a:t>
            </a:r>
            <a:r>
              <a:rPr lang="sv-SE" i="1" dirty="0">
                <a:solidFill>
                  <a:srgbClr val="121212"/>
                </a:solidFill>
              </a:rPr>
              <a:t> evigt liv</a:t>
            </a:r>
            <a:r>
              <a:rPr lang="sv-SE" dirty="0">
                <a:solidFill>
                  <a:srgbClr val="121212"/>
                </a:solidFill>
              </a:rPr>
              <a:t> är i verbtempuset </a:t>
            </a:r>
            <a:r>
              <a:rPr lang="sv-SE" i="1" dirty="0">
                <a:solidFill>
                  <a:srgbClr val="121212"/>
                </a:solidFill>
              </a:rPr>
              <a:t>progressiv presens</a:t>
            </a:r>
            <a:r>
              <a:rPr lang="sv-SE" dirty="0">
                <a:solidFill>
                  <a:srgbClr val="121212"/>
                </a:solidFill>
              </a:rPr>
              <a:t> (en pågående kontinuerlig händelse)</a:t>
            </a:r>
          </a:p>
          <a:p>
            <a:pPr marL="269875" lvl="1" indent="-182563">
              <a:buFont typeface="Arial" panose="020B0604020202020204" pitchFamily="34" charset="0"/>
              <a:buChar char="•"/>
            </a:pPr>
            <a:r>
              <a:rPr lang="sv-SE" dirty="0">
                <a:solidFill>
                  <a:srgbClr val="121212"/>
                </a:solidFill>
              </a:rPr>
              <a:t>Den som </a:t>
            </a:r>
            <a:r>
              <a:rPr lang="sv-SE" dirty="0">
                <a:solidFill>
                  <a:srgbClr val="C00000"/>
                </a:solidFill>
              </a:rPr>
              <a:t>fortsätter tro</a:t>
            </a:r>
            <a:r>
              <a:rPr lang="sv-SE" dirty="0">
                <a:solidFill>
                  <a:srgbClr val="121212"/>
                </a:solidFill>
              </a:rPr>
              <a:t> på Jesus ska </a:t>
            </a:r>
            <a:r>
              <a:rPr lang="sv-SE" dirty="0">
                <a:solidFill>
                  <a:srgbClr val="C00000"/>
                </a:solidFill>
              </a:rPr>
              <a:t>fortsätta ha</a:t>
            </a:r>
            <a:r>
              <a:rPr lang="sv-SE" dirty="0">
                <a:solidFill>
                  <a:srgbClr val="121212"/>
                </a:solidFill>
              </a:rPr>
              <a:t> evigt liv.</a:t>
            </a:r>
          </a:p>
          <a:p>
            <a:pPr marL="265113" indent="-173038">
              <a:buFont typeface="Arial" panose="020B0604020202020204" pitchFamily="34" charset="0"/>
              <a:buChar char="•"/>
            </a:pPr>
            <a:r>
              <a:rPr lang="sv-SE" dirty="0">
                <a:solidFill>
                  <a:srgbClr val="121212"/>
                </a:solidFill>
              </a:rPr>
              <a:t>Det är alltså inte din historiska tro som </a:t>
            </a:r>
            <a:r>
              <a:rPr lang="sv-SE" i="1" u="sng">
                <a:solidFill>
                  <a:srgbClr val="121212"/>
                </a:solidFill>
              </a:rPr>
              <a:t>har</a:t>
            </a:r>
            <a:r>
              <a:rPr lang="sv-SE">
                <a:solidFill>
                  <a:srgbClr val="121212"/>
                </a:solidFill>
              </a:rPr>
              <a:t> frälst </a:t>
            </a:r>
            <a:r>
              <a:rPr lang="sv-SE" dirty="0">
                <a:solidFill>
                  <a:srgbClr val="121212"/>
                </a:solidFill>
              </a:rPr>
              <a:t>dig utan din kontinuerliga tro som </a:t>
            </a:r>
            <a:r>
              <a:rPr lang="sv-SE" i="1" u="sng" dirty="0">
                <a:solidFill>
                  <a:srgbClr val="121212"/>
                </a:solidFill>
              </a:rPr>
              <a:t>kommer att</a:t>
            </a:r>
            <a:r>
              <a:rPr lang="sv-SE" dirty="0">
                <a:solidFill>
                  <a:srgbClr val="121212"/>
                </a:solidFill>
              </a:rPr>
              <a:t> frälsa </a:t>
            </a:r>
            <a:r>
              <a:rPr lang="sv-SE">
                <a:solidFill>
                  <a:srgbClr val="121212"/>
                </a:solidFill>
              </a:rPr>
              <a:t>dig: </a:t>
            </a:r>
            <a:r>
              <a:rPr lang="sv-SE">
                <a:solidFill>
                  <a:srgbClr val="C00000"/>
                </a:solidFill>
              </a:rPr>
              <a:t>D</a:t>
            </a:r>
            <a:r>
              <a:rPr lang="sv-SE">
                <a:solidFill>
                  <a:srgbClr val="C00000"/>
                </a:solidFill>
                <a:effectLst/>
              </a:rPr>
              <a:t>en som </a:t>
            </a:r>
            <a:br>
              <a:rPr lang="sv-SE">
                <a:solidFill>
                  <a:srgbClr val="C00000"/>
                </a:solidFill>
                <a:effectLst/>
              </a:rPr>
            </a:br>
            <a:r>
              <a:rPr lang="sv-SE">
                <a:solidFill>
                  <a:srgbClr val="C00000"/>
                </a:solidFill>
                <a:effectLst/>
              </a:rPr>
              <a:t>håller </a:t>
            </a:r>
            <a:r>
              <a:rPr lang="sv-SE" dirty="0">
                <a:solidFill>
                  <a:srgbClr val="C00000"/>
                </a:solidFill>
                <a:effectLst/>
              </a:rPr>
              <a:t>ut till slutet ska bli frälst.</a:t>
            </a:r>
            <a:r>
              <a:rPr lang="sv-SE" dirty="0">
                <a:solidFill>
                  <a:srgbClr val="000000"/>
                </a:solidFill>
                <a:effectLst/>
              </a:rPr>
              <a:t> (Matt 24:13)</a:t>
            </a:r>
          </a:p>
          <a:p>
            <a:pPr marL="265113" indent="-173038">
              <a:buFont typeface="Arial" panose="020B0604020202020204" pitchFamily="34" charset="0"/>
              <a:buChar char="•"/>
            </a:pPr>
            <a:r>
              <a:rPr lang="sv-SE" dirty="0">
                <a:solidFill>
                  <a:srgbClr val="000000"/>
                </a:solidFill>
              </a:rPr>
              <a:t>Jämför: </a:t>
            </a:r>
            <a:r>
              <a:rPr lang="sv-SE" b="0" i="0" dirty="0">
                <a:solidFill>
                  <a:srgbClr val="C00000"/>
                </a:solidFill>
                <a:effectLst/>
              </a:rPr>
              <a:t>Den som </a:t>
            </a:r>
            <a:r>
              <a:rPr lang="sv-SE" b="0" i="1" u="sng" dirty="0">
                <a:solidFill>
                  <a:srgbClr val="C00000"/>
                </a:solidFill>
                <a:effectLst/>
              </a:rPr>
              <a:t>fortsätter ha</a:t>
            </a:r>
            <a:r>
              <a:rPr lang="sv-SE" b="0" i="0" dirty="0">
                <a:solidFill>
                  <a:srgbClr val="C00000"/>
                </a:solidFill>
                <a:effectLst/>
              </a:rPr>
              <a:t> Sonen </a:t>
            </a:r>
            <a:r>
              <a:rPr lang="sv-SE" b="0" i="1" u="sng" dirty="0">
                <a:solidFill>
                  <a:srgbClr val="C00000"/>
                </a:solidFill>
                <a:effectLst/>
              </a:rPr>
              <a:t>fortsätter ha</a:t>
            </a:r>
            <a:r>
              <a:rPr lang="sv-SE" b="0" i="0" dirty="0">
                <a:solidFill>
                  <a:srgbClr val="C00000"/>
                </a:solidFill>
                <a:effectLst/>
              </a:rPr>
              <a:t> livet.</a:t>
            </a:r>
            <a:r>
              <a:rPr lang="sv-SE" b="0" i="0" dirty="0">
                <a:effectLst/>
              </a:rPr>
              <a:t> (</a:t>
            </a:r>
            <a:r>
              <a:rPr lang="sv-SE" dirty="0">
                <a:solidFill>
                  <a:srgbClr val="000000"/>
                </a:solidFill>
              </a:rPr>
              <a:t>1 Joh 5:12)</a:t>
            </a:r>
            <a:r>
              <a:rPr lang="sv-SE" b="0" i="0" dirty="0">
                <a:solidFill>
                  <a:srgbClr val="C00000"/>
                </a:solidFill>
                <a:effectLst/>
              </a:rPr>
              <a:t> </a:t>
            </a:r>
            <a:r>
              <a:rPr lang="sv-SE" b="0" i="0" dirty="0">
                <a:effectLst/>
              </a:rPr>
              <a:t>Det eviga livet är inte i den kristne utan i Kristus!</a:t>
            </a:r>
            <a:endParaRPr lang="sv-SE" dirty="0">
              <a:effectLst/>
            </a:endParaRPr>
          </a:p>
          <a:p>
            <a:pPr>
              <a:spcBef>
                <a:spcPts val="1200"/>
              </a:spcBef>
            </a:pPr>
            <a:r>
              <a:rPr lang="sv-SE" dirty="0">
                <a:solidFill>
                  <a:srgbClr val="121212"/>
                </a:solidFill>
              </a:rPr>
              <a:t>Observera att modern evangelisation ofta vänder på resonemanget:</a:t>
            </a:r>
            <a:br>
              <a:rPr lang="sv-SE" dirty="0">
                <a:solidFill>
                  <a:srgbClr val="121212"/>
                </a:solidFill>
              </a:rPr>
            </a:br>
            <a:r>
              <a:rPr lang="sv-SE" dirty="0">
                <a:solidFill>
                  <a:srgbClr val="121212"/>
                </a:solidFill>
              </a:rPr>
              <a:t>Gud älskar kontinuerligt och vi tror på det en gång (typ i en frälsningsbön).</a:t>
            </a:r>
          </a:p>
          <a:p>
            <a:pPr>
              <a:spcBef>
                <a:spcPts val="1200"/>
              </a:spcBef>
            </a:pPr>
            <a:r>
              <a:rPr lang="sv-SE" dirty="0">
                <a:solidFill>
                  <a:srgbClr val="000000"/>
                </a:solidFill>
              </a:rPr>
              <a:t>Tempusskillnaden förklarar en skenbar paradox: Varför ska vi </a:t>
            </a:r>
            <a:r>
              <a:rPr lang="sv-SE" b="0" i="0" dirty="0">
                <a:solidFill>
                  <a:srgbClr val="C00000"/>
                </a:solidFill>
                <a:effectLst/>
              </a:rPr>
              <a:t>inte älska </a:t>
            </a:r>
            <a:r>
              <a:rPr lang="sv-SE" b="0" i="0">
                <a:solidFill>
                  <a:srgbClr val="C00000"/>
                </a:solidFill>
                <a:effectLst/>
              </a:rPr>
              <a:t>världen </a:t>
            </a:r>
            <a:br>
              <a:rPr lang="sv-SE" b="0" i="0">
                <a:solidFill>
                  <a:srgbClr val="C00000"/>
                </a:solidFill>
                <a:effectLst/>
              </a:rPr>
            </a:br>
            <a:r>
              <a:rPr lang="sv-SE">
                <a:solidFill>
                  <a:srgbClr val="000000"/>
                </a:solidFill>
              </a:rPr>
              <a:t>(</a:t>
            </a:r>
            <a:r>
              <a:rPr lang="sv-SE" dirty="0">
                <a:solidFill>
                  <a:srgbClr val="000000"/>
                </a:solidFill>
              </a:rPr>
              <a:t>1 Joh 2:15</a:t>
            </a:r>
            <a:r>
              <a:rPr lang="sv-SE">
                <a:solidFill>
                  <a:srgbClr val="000000"/>
                </a:solidFill>
              </a:rPr>
              <a:t>) när </a:t>
            </a:r>
            <a:r>
              <a:rPr lang="sv-SE" dirty="0">
                <a:solidFill>
                  <a:srgbClr val="C00000"/>
                </a:solidFill>
              </a:rPr>
              <a:t>Gud älskade världen </a:t>
            </a:r>
            <a:r>
              <a:rPr lang="sv-SE" dirty="0">
                <a:solidFill>
                  <a:srgbClr val="000000"/>
                </a:solidFill>
              </a:rPr>
              <a:t>(här)?</a:t>
            </a:r>
          </a:p>
          <a:p>
            <a:pPr marL="268288" indent="-176213">
              <a:spcBef>
                <a:spcPts val="300"/>
              </a:spcBef>
              <a:buFont typeface="Arial" panose="020B0604020202020204" pitchFamily="34" charset="0"/>
              <a:buChar char="•"/>
            </a:pPr>
            <a:r>
              <a:rPr lang="sv-SE" dirty="0">
                <a:solidFill>
                  <a:srgbClr val="000000"/>
                </a:solidFill>
              </a:rPr>
              <a:t>Gud älskade världen i </a:t>
            </a:r>
            <a:r>
              <a:rPr lang="sv-SE" i="1" dirty="0">
                <a:solidFill>
                  <a:srgbClr val="000000"/>
                </a:solidFill>
              </a:rPr>
              <a:t>aorist</a:t>
            </a:r>
            <a:r>
              <a:rPr lang="sv-SE" dirty="0">
                <a:solidFill>
                  <a:srgbClr val="000000"/>
                </a:solidFill>
              </a:rPr>
              <a:t>, dvs som en </a:t>
            </a:r>
            <a:r>
              <a:rPr lang="sv-SE" i="1" u="sng" dirty="0">
                <a:solidFill>
                  <a:srgbClr val="000000"/>
                </a:solidFill>
              </a:rPr>
              <a:t>punkthändelse</a:t>
            </a:r>
            <a:r>
              <a:rPr lang="sv-SE" dirty="0">
                <a:solidFill>
                  <a:srgbClr val="000000"/>
                </a:solidFill>
              </a:rPr>
              <a:t> när Jesus korsfästes.</a:t>
            </a:r>
          </a:p>
          <a:p>
            <a:pPr marL="268288" indent="-176213">
              <a:spcBef>
                <a:spcPts val="300"/>
              </a:spcBef>
              <a:buFont typeface="Arial" panose="020B0604020202020204" pitchFamily="34" charset="0"/>
              <a:buChar char="•"/>
            </a:pPr>
            <a:r>
              <a:rPr lang="sv-SE" dirty="0">
                <a:solidFill>
                  <a:srgbClr val="000000"/>
                </a:solidFill>
              </a:rPr>
              <a:t>Vi ska inte älska världen i </a:t>
            </a:r>
            <a:r>
              <a:rPr lang="sv-SE" i="1" dirty="0">
                <a:solidFill>
                  <a:srgbClr val="000000"/>
                </a:solidFill>
              </a:rPr>
              <a:t>progressiv presens</a:t>
            </a:r>
            <a:r>
              <a:rPr lang="sv-SE" dirty="0">
                <a:solidFill>
                  <a:srgbClr val="000000"/>
                </a:solidFill>
              </a:rPr>
              <a:t>, dvs vi </a:t>
            </a:r>
            <a:r>
              <a:rPr lang="sv-SE">
                <a:solidFill>
                  <a:srgbClr val="000000"/>
                </a:solidFill>
              </a:rPr>
              <a:t>ska inte </a:t>
            </a:r>
            <a:r>
              <a:rPr lang="sv-SE" i="1" u="sng">
                <a:solidFill>
                  <a:srgbClr val="000000"/>
                </a:solidFill>
              </a:rPr>
              <a:t>fortsatt</a:t>
            </a:r>
            <a:r>
              <a:rPr lang="sv-SE">
                <a:solidFill>
                  <a:srgbClr val="000000"/>
                </a:solidFill>
              </a:rPr>
              <a:t> och </a:t>
            </a:r>
            <a:br>
              <a:rPr lang="sv-SE">
                <a:solidFill>
                  <a:srgbClr val="000000"/>
                </a:solidFill>
              </a:rPr>
            </a:br>
            <a:r>
              <a:rPr lang="sv-SE" i="1" u="sng">
                <a:solidFill>
                  <a:srgbClr val="000000"/>
                </a:solidFill>
              </a:rPr>
              <a:t>pågående</a:t>
            </a:r>
            <a:r>
              <a:rPr lang="sv-SE">
                <a:solidFill>
                  <a:srgbClr val="000000"/>
                </a:solidFill>
              </a:rPr>
              <a:t> älska </a:t>
            </a:r>
            <a:r>
              <a:rPr lang="sv-SE" dirty="0">
                <a:solidFill>
                  <a:srgbClr val="000000"/>
                </a:solidFill>
              </a:rPr>
              <a:t>världen med dess lustar.</a:t>
            </a:r>
            <a:endParaRPr lang="sv-SE" b="0" i="0" dirty="0">
              <a:solidFill>
                <a:srgbClr val="000000"/>
              </a:solidFill>
              <a:effectLst/>
            </a:endParaRPr>
          </a:p>
        </p:txBody>
      </p:sp>
      <p:sp>
        <p:nvSpPr>
          <p:cNvPr id="4" name="textruta 3">
            <a:extLst>
              <a:ext uri="{FF2B5EF4-FFF2-40B4-BE49-F238E27FC236}">
                <a16:creationId xmlns:a16="http://schemas.microsoft.com/office/drawing/2014/main" id="{D30DD059-36CD-6310-C392-7766DE0DCBDB}"/>
              </a:ext>
            </a:extLst>
          </p:cNvPr>
          <p:cNvSpPr txBox="1"/>
          <p:nvPr/>
        </p:nvSpPr>
        <p:spPr>
          <a:xfrm>
            <a:off x="0" y="498118"/>
            <a:ext cx="12191999" cy="830997"/>
          </a:xfrm>
          <a:prstGeom prst="rect">
            <a:avLst/>
          </a:prstGeom>
          <a:gradFill flip="none" rotWithShape="1">
            <a:lin ang="0" scaled="1"/>
            <a:tileRect/>
          </a:gradFill>
        </p:spPr>
        <p:style>
          <a:lnRef idx="1">
            <a:schemeClr val="dk1"/>
          </a:lnRef>
          <a:fillRef idx="2">
            <a:schemeClr val="dk1"/>
          </a:fillRef>
          <a:effectRef idx="1">
            <a:schemeClr val="dk1"/>
          </a:effectRef>
          <a:fontRef idx="minor">
            <a:schemeClr val="dk1"/>
          </a:fontRef>
        </p:style>
        <p:txBody>
          <a:bodyPr wrap="square">
            <a:spAutoFit/>
          </a:bodyPr>
          <a:lstStyle/>
          <a:p>
            <a:pPr algn="ctr"/>
            <a:r>
              <a:rPr lang="sv-SE" sz="2400" dirty="0">
                <a:solidFill>
                  <a:srgbClr val="C00000"/>
                </a:solidFill>
                <a:effectLst/>
              </a:rPr>
              <a:t>För så </a:t>
            </a:r>
            <a:r>
              <a:rPr lang="sv-SE" sz="2400" b="1" i="1" dirty="0">
                <a:solidFill>
                  <a:srgbClr val="C00000"/>
                </a:solidFill>
                <a:effectLst/>
              </a:rPr>
              <a:t>älskade</a:t>
            </a:r>
            <a:r>
              <a:rPr lang="sv-SE" sz="2400" b="0" i="0" dirty="0">
                <a:solidFill>
                  <a:srgbClr val="C00000"/>
                </a:solidFill>
                <a:effectLst/>
              </a:rPr>
              <a:t> Gud </a:t>
            </a:r>
            <a:r>
              <a:rPr lang="sv-SE" sz="2400" dirty="0">
                <a:solidFill>
                  <a:srgbClr val="C00000"/>
                </a:solidFill>
                <a:effectLst/>
              </a:rPr>
              <a:t>världen</a:t>
            </a:r>
            <a:r>
              <a:rPr lang="sv-SE" sz="2400" b="0" i="0" dirty="0">
                <a:solidFill>
                  <a:srgbClr val="C00000"/>
                </a:solidFill>
                <a:effectLst/>
              </a:rPr>
              <a:t> att han </a:t>
            </a:r>
            <a:r>
              <a:rPr lang="sv-SE" sz="2400" b="1" i="1" dirty="0">
                <a:solidFill>
                  <a:srgbClr val="C00000"/>
                </a:solidFill>
                <a:effectLst/>
              </a:rPr>
              <a:t>utgav</a:t>
            </a:r>
            <a:r>
              <a:rPr lang="sv-SE" sz="2400" b="0" i="0" dirty="0">
                <a:solidFill>
                  <a:srgbClr val="C00000"/>
                </a:solidFill>
                <a:effectLst/>
              </a:rPr>
              <a:t> sin enfödde Son, för att</a:t>
            </a:r>
            <a:br>
              <a:rPr lang="sv-SE" sz="2400" b="0" i="0" dirty="0">
                <a:solidFill>
                  <a:srgbClr val="C00000"/>
                </a:solidFill>
                <a:effectLst/>
              </a:rPr>
            </a:br>
            <a:r>
              <a:rPr lang="sv-SE" sz="2400" b="0" i="0" dirty="0">
                <a:solidFill>
                  <a:srgbClr val="C00000"/>
                </a:solidFill>
                <a:effectLst/>
              </a:rPr>
              <a:t>var och en som </a:t>
            </a:r>
            <a:r>
              <a:rPr lang="sv-SE" sz="2400" b="1" i="1" dirty="0">
                <a:solidFill>
                  <a:srgbClr val="C00000"/>
                </a:solidFill>
                <a:effectLst/>
              </a:rPr>
              <a:t>tror på</a:t>
            </a:r>
            <a:r>
              <a:rPr lang="sv-SE" sz="2400" b="0" i="0" dirty="0">
                <a:solidFill>
                  <a:srgbClr val="C00000"/>
                </a:solidFill>
                <a:effectLst/>
              </a:rPr>
              <a:t> honom inte ska gå förlorad utan </a:t>
            </a:r>
            <a:r>
              <a:rPr lang="sv-SE" sz="2400" b="1" i="1" dirty="0">
                <a:solidFill>
                  <a:srgbClr val="C00000"/>
                </a:solidFill>
                <a:effectLst/>
              </a:rPr>
              <a:t>ha</a:t>
            </a:r>
            <a:r>
              <a:rPr lang="sv-SE" sz="2400" b="0" i="0" dirty="0">
                <a:solidFill>
                  <a:srgbClr val="C00000"/>
                </a:solidFill>
                <a:effectLst/>
              </a:rPr>
              <a:t> evigt liv.</a:t>
            </a:r>
            <a:endParaRPr lang="sv-SE" sz="2400" b="0" i="0" dirty="0">
              <a:solidFill>
                <a:srgbClr val="121212"/>
              </a:solidFill>
              <a:effectLst/>
            </a:endParaRPr>
          </a:p>
        </p:txBody>
      </p:sp>
      <p:pic>
        <p:nvPicPr>
          <p:cNvPr id="2050" name="Picture 2" descr="The Common Dialect': Koine Greek in the Ancient Hellenistic World -  Brewminate: A Bold Blend of News and Ideas">
            <a:extLst>
              <a:ext uri="{FF2B5EF4-FFF2-40B4-BE49-F238E27FC236}">
                <a16:creationId xmlns:a16="http://schemas.microsoft.com/office/drawing/2014/main" id="{EEF870FE-1727-3E52-8B32-5CDA78DF2C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5898" y="4255274"/>
            <a:ext cx="4373216" cy="253646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57197622"/>
      </p:ext>
    </p:extLst>
  </p:cSld>
  <p:clrMapOvr>
    <a:masterClrMapping/>
  </p:clrMapOvr>
  <p:transition advTm="2237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fade">
                                      <p:cBhvr>
                                        <p:cTn id="52" dur="500"/>
                                        <p:tgtEl>
                                          <p:spTgt spid="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txEl>
                                              <p:pRg st="10" end="10"/>
                                            </p:txEl>
                                          </p:spTgt>
                                        </p:tgtEl>
                                        <p:attrNameLst>
                                          <p:attrName>style.visibility</p:attrName>
                                        </p:attrNameLst>
                                      </p:cBhvr>
                                      <p:to>
                                        <p:strVal val="visible"/>
                                      </p:to>
                                    </p:set>
                                    <p:animEffect transition="in" filter="fade">
                                      <p:cBhvr>
                                        <p:cTn id="57"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extLst>
    <p:ext uri="{3A86A75C-4F4B-4683-9AE1-C65F6400EC91}">
      <p14:laserTraceLst xmlns:p14="http://schemas.microsoft.com/office/powerpoint/2010/main">
        <p14:tracePtLst>
          <p14:tracePt t="4303" x="2819400" y="1670050"/>
          <p14:tracePt t="4313" x="2819400" y="1682750"/>
          <p14:tracePt t="4322" x="2819400" y="1695450"/>
          <p14:tracePt t="4323" x="2819400" y="1720850"/>
          <p14:tracePt t="4336" x="2819400" y="1752600"/>
          <p14:tracePt t="4354" x="2832100" y="1797050"/>
          <p14:tracePt t="4371" x="2844800" y="1816100"/>
          <p14:tracePt t="4406" x="2806700" y="1841500"/>
          <p14:tracePt t="4423" x="2743200" y="1841500"/>
          <p14:tracePt t="4440" x="2635250" y="1822450"/>
          <p14:tracePt t="4457" x="2501900" y="1797050"/>
          <p14:tracePt t="4472" x="2311400" y="1778000"/>
          <p14:tracePt t="4489" x="2159000" y="1758950"/>
          <p14:tracePt t="4504" x="2051050" y="1739900"/>
          <p14:tracePt t="4874" x="2038350" y="1739900"/>
          <p14:tracePt t="4884" x="2012950" y="1733550"/>
          <p14:tracePt t="4888" x="1962150" y="1720850"/>
          <p14:tracePt t="4902" x="1911350" y="1708150"/>
          <p14:tracePt t="5172" x="1917700" y="1708150"/>
          <p14:tracePt t="5230" x="1911350" y="1708150"/>
          <p14:tracePt t="5240" x="1905000" y="1701800"/>
          <p14:tracePt t="5259" x="1879600" y="1676400"/>
          <p14:tracePt t="5263" x="1873250" y="1663700"/>
          <p14:tracePt t="5274" x="1866900" y="1651000"/>
          <p14:tracePt t="5293" x="1860550" y="1612900"/>
          <p14:tracePt t="5306" x="1860550" y="1600200"/>
          <p14:tracePt t="5322" x="1879600" y="1587500"/>
          <p14:tracePt t="5338" x="1892300" y="1581150"/>
          <p14:tracePt t="5354" x="1898650" y="1581150"/>
          <p14:tracePt t="5371" x="1898650" y="1574800"/>
          <p14:tracePt t="5419" x="1898650" y="1581150"/>
          <p14:tracePt t="5428" x="1905000" y="1581150"/>
          <p14:tracePt t="5439" x="1917700" y="1581150"/>
          <p14:tracePt t="5455" x="1924050" y="1581150"/>
          <p14:tracePt t="5471" x="1936750" y="1581150"/>
          <p14:tracePt t="5562" x="1936750" y="1574800"/>
          <p14:tracePt t="5583" x="1936750" y="1568450"/>
          <p14:tracePt t="5591" x="1943100" y="1568450"/>
          <p14:tracePt t="5606" x="1943100" y="1555750"/>
          <p14:tracePt t="5622" x="1943100" y="1549400"/>
          <p14:tracePt t="5638" x="1949450" y="1549400"/>
          <p14:tracePt t="5656" x="1949450" y="1543050"/>
          <p14:tracePt t="5689" x="1949450" y="1536700"/>
          <p14:tracePt t="6040" x="1949450" y="1530350"/>
          <p14:tracePt t="6057" x="1955800" y="1530350"/>
          <p14:tracePt t="6066" x="1955800" y="1524000"/>
          <p14:tracePt t="6079" x="1955800" y="1517650"/>
          <p14:tracePt t="6092" x="1962150" y="1517650"/>
          <p14:tracePt t="6093" x="1962150" y="1511300"/>
          <p14:tracePt t="6105" x="1968500" y="1504950"/>
          <p14:tracePt t="6123" x="1987550" y="1492250"/>
          <p14:tracePt t="6140" x="2006600" y="1479550"/>
          <p14:tracePt t="6157" x="2038350" y="1460500"/>
          <p14:tracePt t="6160" x="2057400" y="1447800"/>
          <p14:tracePt t="6173" x="2095500" y="1428750"/>
          <p14:tracePt t="6188" x="2108200" y="1422400"/>
          <p14:tracePt t="6205" x="2165350" y="1403350"/>
          <p14:tracePt t="6223" x="2203450" y="1397000"/>
          <p14:tracePt t="6239" x="2222500" y="1390650"/>
          <p14:tracePt t="6272" x="2247900" y="1384300"/>
          <p14:tracePt t="6289" x="2260600" y="1371600"/>
          <p14:tracePt t="6307" x="2286000" y="1358900"/>
          <p14:tracePt t="6338" x="2381250" y="1333500"/>
          <p14:tracePt t="6357" x="2444750" y="1320800"/>
          <p14:tracePt t="6375" x="2508250" y="1314450"/>
          <p14:tracePt t="6378" x="2552700" y="1308100"/>
          <p14:tracePt t="6389" x="2571750" y="1308100"/>
          <p14:tracePt t="6405" x="2622550" y="1295400"/>
          <p14:tracePt t="6422" x="2647950" y="1289050"/>
          <p14:tracePt t="6441" x="2673350" y="1282700"/>
          <p14:tracePt t="6458" x="2711450" y="1276350"/>
          <p14:tracePt t="6474" x="2762250" y="1270000"/>
          <p14:tracePt t="6489" x="2813050" y="1257300"/>
          <p14:tracePt t="6506" x="2851150" y="1244600"/>
          <p14:tracePt t="6539" x="2914650" y="1206500"/>
          <p14:tracePt t="6556" x="2927350" y="1193800"/>
          <p14:tracePt t="6574" x="2946400" y="1181100"/>
          <p14:tracePt t="6606" x="2959100" y="1168400"/>
          <p14:tracePt t="6622" x="2978150" y="1162050"/>
          <p14:tracePt t="6641" x="2997200" y="1143000"/>
          <p14:tracePt t="6643" x="3009900" y="1136650"/>
          <p14:tracePt t="6656" x="3016250" y="1130300"/>
          <p14:tracePt t="6673" x="3035300" y="1111250"/>
          <p14:tracePt t="6690" x="3048000" y="1092200"/>
          <p14:tracePt t="6707" x="3054350" y="1073150"/>
          <p14:tracePt t="6723" x="3054350" y="1066800"/>
          <p14:tracePt t="6739" x="3054350" y="1060450"/>
          <p14:tracePt t="6757" x="3054350" y="1054100"/>
          <p14:tracePt t="6775" x="3054350" y="1047750"/>
          <p14:tracePt t="6778" x="3048000" y="1041400"/>
          <p14:tracePt t="6805" x="3048000" y="1035050"/>
          <p14:tracePt t="6820" x="3048000" y="1028700"/>
          <p14:tracePt t="6845" x="3048000" y="1022350"/>
          <p14:tracePt t="6853" x="3048000" y="1016000"/>
          <p14:tracePt t="6876" x="3041650" y="1009650"/>
          <p14:tracePt t="6893" x="3041650" y="1003300"/>
          <p14:tracePt t="6906" x="3035300" y="1003300"/>
          <p14:tracePt t="6938" x="3009900" y="965200"/>
          <p14:tracePt t="6940" x="3003550" y="958850"/>
          <p14:tracePt t="6956" x="2984500" y="939800"/>
          <p14:tracePt t="6973" x="2965450" y="920750"/>
          <p14:tracePt t="7005" x="2946400" y="901700"/>
          <p14:tracePt t="7022" x="2940050" y="895350"/>
          <p14:tracePt t="7039" x="2933700" y="889000"/>
          <p14:tracePt t="7072" x="2927350" y="882650"/>
          <p14:tracePt t="7090" x="2921000" y="876300"/>
          <p14:tracePt t="7114" x="2914650" y="876300"/>
          <p14:tracePt t="7127" x="2914650" y="869950"/>
          <p14:tracePt t="7144" x="2908300" y="869950"/>
          <p14:tracePt t="7158" x="2908300" y="863600"/>
          <p14:tracePt t="7175" x="2901950" y="863600"/>
          <p14:tracePt t="7189" x="2895600" y="863600"/>
          <p14:tracePt t="7269" x="2901950" y="863600"/>
          <p14:tracePt t="7276" x="2901950" y="869950"/>
          <p14:tracePt t="7293" x="2914650" y="876300"/>
          <p14:tracePt t="7310" x="2914650" y="882650"/>
          <p14:tracePt t="7665" x="2921000" y="882650"/>
          <p14:tracePt t="7674" x="2927350" y="882650"/>
          <p14:tracePt t="7690" x="2940050" y="882650"/>
          <p14:tracePt t="7708" x="2946400" y="882650"/>
          <p14:tracePt t="7743" x="2971800" y="889000"/>
          <p14:tracePt t="7761" x="2990850" y="901700"/>
          <p14:tracePt t="7775" x="3009900" y="908050"/>
          <p14:tracePt t="7792" x="3035300" y="914400"/>
          <p14:tracePt t="7806" x="3067050" y="914400"/>
          <p14:tracePt t="7824" x="3098800" y="914400"/>
          <p14:tracePt t="7842" x="3136900" y="914400"/>
          <p14:tracePt t="7873" x="3206750" y="908050"/>
          <p14:tracePt t="7891" x="3263900" y="914400"/>
          <p14:tracePt t="7909" x="3333750" y="933450"/>
          <p14:tracePt t="7940" x="3441700" y="952500"/>
          <p14:tracePt t="7959" x="3486150" y="958850"/>
          <p14:tracePt t="7974" x="3524250" y="958850"/>
          <p14:tracePt t="8007" x="3587750" y="958850"/>
          <p14:tracePt t="8010" x="3600450" y="958850"/>
          <p14:tracePt t="8025" x="3625850" y="958850"/>
          <p14:tracePt t="8041" x="3663950" y="952500"/>
          <p14:tracePt t="8059" x="3695700" y="939800"/>
          <p14:tracePt t="8077" x="3714750" y="933450"/>
          <p14:tracePt t="8092" x="3740150" y="920750"/>
          <p14:tracePt t="8107" x="3771900" y="895350"/>
          <p14:tracePt t="8124" x="3790950" y="863600"/>
          <p14:tracePt t="8140" x="3810000" y="831850"/>
          <p14:tracePt t="8145" x="3816350" y="812800"/>
          <p14:tracePt t="8157" x="3822700" y="793750"/>
          <p14:tracePt t="8173" x="3829050" y="755650"/>
          <p14:tracePt t="8191" x="3816350" y="711200"/>
          <p14:tracePt t="8208" x="3790950" y="679450"/>
          <p14:tracePt t="8225" x="3752850" y="647700"/>
          <p14:tracePt t="8241" x="3714750" y="622300"/>
          <p14:tracePt t="8244" x="3683000" y="603250"/>
          <p14:tracePt t="8275" x="3575050" y="565150"/>
          <p14:tracePt t="8290" x="3524250" y="558800"/>
          <p14:tracePt t="8307" x="3479800" y="552450"/>
          <p14:tracePt t="8340" x="3302000" y="558800"/>
          <p14:tracePt t="8358" x="3168650" y="577850"/>
          <p14:tracePt t="8376" x="3035300" y="596900"/>
          <p14:tracePt t="8380" x="2978150" y="609600"/>
          <p14:tracePt t="8391" x="2908300" y="615950"/>
          <p14:tracePt t="8408" x="2844800" y="635000"/>
          <p14:tracePt t="8424" x="2838450" y="641350"/>
          <p14:tracePt t="8443" x="2889250" y="660400"/>
          <p14:tracePt t="8458" x="2921000" y="666750"/>
          <p14:tracePt t="8462" x="2965450" y="673100"/>
          <p14:tracePt t="8472" x="3016250" y="685800"/>
          <p14:tracePt t="8492" x="3181350" y="704850"/>
          <p14:tracePt t="8510" x="3289300" y="717550"/>
          <p14:tracePt t="8525" x="3384550" y="723900"/>
          <p14:tracePt t="8540" x="3479800" y="723900"/>
          <p14:tracePt t="8558" x="3600450" y="730250"/>
          <p14:tracePt t="8576" x="3727450" y="730250"/>
          <p14:tracePt t="8608" x="3968750" y="736600"/>
          <p14:tracePt t="8627" x="4121150" y="742950"/>
          <p14:tracePt t="8629" x="4203700" y="749300"/>
          <p14:tracePt t="8641" x="4292600" y="755650"/>
          <p14:tracePt t="8657" x="4540250" y="768350"/>
          <p14:tracePt t="8679" x="4927600" y="793750"/>
          <p14:tracePt t="8691" x="5060950" y="793750"/>
          <p14:tracePt t="8709" x="5403850" y="800100"/>
          <p14:tracePt t="8725" x="5556250" y="800100"/>
          <p14:tracePt t="8741" x="5613400" y="800100"/>
          <p14:tracePt t="8758" x="5835650" y="800100"/>
          <p14:tracePt t="8775" x="5981700" y="800100"/>
          <p14:tracePt t="8791" x="6159500" y="800100"/>
          <p14:tracePt t="8808" x="6286500" y="787400"/>
          <p14:tracePt t="8826" x="6369050" y="774700"/>
          <p14:tracePt t="8842" x="6445250" y="762000"/>
          <p14:tracePt t="8874" x="6508750" y="742950"/>
          <p14:tracePt t="8891" x="6527800" y="736600"/>
          <p14:tracePt t="8909" x="6553200" y="730250"/>
          <p14:tracePt t="8925" x="6597650" y="723900"/>
          <p14:tracePt t="8941" x="6642100" y="717550"/>
          <p14:tracePt t="8958" x="6692900" y="711200"/>
          <p14:tracePt t="8976" x="6711950" y="711200"/>
          <p14:tracePt t="9009" x="6724650" y="717550"/>
          <p14:tracePt t="9026" x="6731000" y="723900"/>
          <p14:tracePt t="9042" x="6743700" y="736600"/>
          <p14:tracePt t="9057" x="6769100" y="755650"/>
          <p14:tracePt t="9074" x="6807200" y="774700"/>
          <p14:tracePt t="9091" x="6851650" y="787400"/>
          <p14:tracePt t="9109" x="6896100" y="793750"/>
          <p14:tracePt t="9141" x="6959600" y="800100"/>
          <p14:tracePt t="9158" x="6997700" y="800100"/>
          <p14:tracePt t="9175" x="7035800" y="793750"/>
          <p14:tracePt t="9192" x="7067550" y="768350"/>
          <p14:tracePt t="9208" x="7080250" y="755650"/>
          <p14:tracePt t="9225" x="7086600" y="736600"/>
          <p14:tracePt t="9243" x="7086600" y="730250"/>
          <p14:tracePt t="9274" x="7061200" y="717550"/>
          <p14:tracePt t="9292" x="7042150" y="717550"/>
          <p14:tracePt t="9310" x="7016750" y="717550"/>
          <p14:tracePt t="9341" x="6978650" y="723900"/>
          <p14:tracePt t="9358" x="6959600" y="730250"/>
          <p14:tracePt t="9375" x="6953250" y="736600"/>
          <p14:tracePt t="9391" x="6946900" y="749300"/>
          <p14:tracePt t="9408" x="6946900" y="762000"/>
          <p14:tracePt t="9426" x="6946900" y="774700"/>
          <p14:tracePt t="9442" x="6946900" y="781050"/>
          <p14:tracePt t="9475" x="6953250" y="787400"/>
          <p14:tracePt t="9533" x="6946900" y="787400"/>
          <p14:tracePt t="9543" x="6940550" y="787400"/>
          <p14:tracePt t="9559" x="6902450" y="806450"/>
          <p14:tracePt t="9576" x="6845300" y="825500"/>
          <p14:tracePt t="9591" x="6800850" y="838200"/>
          <p14:tracePt t="9610" x="6686550" y="869950"/>
          <p14:tracePt t="9612" x="6623050" y="882650"/>
          <p14:tracePt t="9625" x="6553200" y="895350"/>
          <p14:tracePt t="9641" x="6419850" y="920750"/>
          <p14:tracePt t="9659" x="6273800" y="952500"/>
          <p14:tracePt t="9676" x="6038850" y="996950"/>
          <p14:tracePt t="9692" x="5842000" y="1035050"/>
          <p14:tracePt t="9708" x="5575300" y="1060450"/>
          <p14:tracePt t="9725" x="5334000" y="1098550"/>
          <p14:tracePt t="9742" x="5105400" y="1123950"/>
          <p14:tracePt t="9760" x="4946650" y="1143000"/>
          <p14:tracePt t="9775" x="4857750" y="1162050"/>
          <p14:tracePt t="9791" x="4813300" y="1174750"/>
          <p14:tracePt t="9809" x="4787900" y="1181100"/>
          <p14:tracePt t="9826" x="4775200" y="1193800"/>
          <p14:tracePt t="9843" x="4762500" y="1206500"/>
          <p14:tracePt t="9846" x="4756150" y="1212850"/>
          <p14:tracePt t="9857" x="4749800" y="1219200"/>
          <p14:tracePt t="9875" x="4724400" y="1225550"/>
          <p14:tracePt t="9892" x="4686300" y="1225550"/>
          <p14:tracePt t="9910" x="4641850" y="1225550"/>
          <p14:tracePt t="9943" x="4565650" y="1193800"/>
          <p14:tracePt t="9960" x="4533900" y="1181100"/>
          <p14:tracePt t="9977" x="4521200" y="1168400"/>
          <p14:tracePt t="9996" x="4508500" y="1149350"/>
          <p14:tracePt t="9998" x="4502150" y="1149350"/>
          <p14:tracePt t="10007" x="4495800" y="1136650"/>
          <p14:tracePt t="10025" x="4489450" y="1111250"/>
          <p14:tracePt t="10042" x="4476750" y="1085850"/>
          <p14:tracePt t="10075" x="4457700" y="1016000"/>
          <p14:tracePt t="10092" x="4445000" y="1003300"/>
          <p14:tracePt t="10108" x="4425950" y="984250"/>
          <p14:tracePt t="10125" x="4394200" y="977900"/>
          <p14:tracePt t="10142" x="4343400" y="965200"/>
          <p14:tracePt t="10160" x="4216400" y="958850"/>
          <p14:tracePt t="10176" x="4146550" y="958850"/>
          <p14:tracePt t="10208" x="4083050" y="965200"/>
          <p14:tracePt t="10225" x="4076700" y="977900"/>
          <p14:tracePt t="10243" x="4076700" y="996950"/>
          <p14:tracePt t="10276" x="4076700" y="1066800"/>
          <p14:tracePt t="10293" x="4083050" y="1098550"/>
          <p14:tracePt t="10311" x="4095750" y="1117600"/>
          <p14:tracePt t="10312" x="4102100" y="1123950"/>
          <p14:tracePt t="10326" x="4114800" y="1123950"/>
          <p14:tracePt t="10341" x="4146550" y="1130300"/>
          <p14:tracePt t="10359" x="4197350" y="1136650"/>
          <p14:tracePt t="10376" x="4273550" y="1136650"/>
          <p14:tracePt t="10409" x="4527550" y="1136650"/>
          <p14:tracePt t="10426" x="4686300" y="1123950"/>
          <p14:tracePt t="10445" x="4787900" y="1111250"/>
          <p14:tracePt t="10458" x="4832350" y="1104900"/>
          <p14:tracePt t="10476" x="4838700" y="1104900"/>
          <p14:tracePt t="10492" x="4826000" y="1104900"/>
          <p14:tracePt t="10509" x="4800600" y="1104900"/>
          <p14:tracePt t="10542" x="4762500" y="1104900"/>
          <p14:tracePt t="10585" x="4768850" y="1104900"/>
          <p14:tracePt t="10594" x="4775200" y="1104900"/>
          <p14:tracePt t="10611" x="4806950" y="1104900"/>
          <p14:tracePt t="10615" x="4832350" y="1104900"/>
          <p14:tracePt t="10626" x="4864100" y="1104900"/>
          <p14:tracePt t="10642" x="5003800" y="1123950"/>
          <p14:tracePt t="10659" x="5181600" y="1149350"/>
          <p14:tracePt t="10676" x="5410200" y="1174750"/>
          <p14:tracePt t="10693" x="5657850" y="1193800"/>
          <p14:tracePt t="10711" x="6019800" y="1212850"/>
          <p14:tracePt t="10726" x="6121400" y="1219200"/>
          <p14:tracePt t="10742" x="6324600" y="1238250"/>
          <p14:tracePt t="10760" x="6629400" y="1263650"/>
          <p14:tracePt t="10777" x="6813550" y="1289050"/>
          <p14:tracePt t="10793" x="6991350" y="1314450"/>
          <p14:tracePt t="10812" x="7175500" y="1339850"/>
          <p14:tracePt t="10825" x="7327900" y="1358900"/>
          <p14:tracePt t="10843" x="7512050" y="1365250"/>
          <p14:tracePt t="10876" x="7772400" y="1365250"/>
          <p14:tracePt t="10893" x="7899400" y="1358900"/>
          <p14:tracePt t="10909" x="8013700" y="1358900"/>
          <p14:tracePt t="10926" x="8096250" y="1365250"/>
          <p14:tracePt t="10943" x="8197850" y="1371600"/>
          <p14:tracePt t="10961" x="8274050" y="1371600"/>
          <p14:tracePt t="10963" x="8324850" y="1358900"/>
          <p14:tracePt t="10976" x="8369300" y="1352550"/>
          <p14:tracePt t="10993" x="8451850" y="1333500"/>
          <p14:tracePt t="11010" x="8623300" y="1308100"/>
          <p14:tracePt t="11027" x="8705850" y="1289050"/>
          <p14:tracePt t="11043" x="8769350" y="1270000"/>
          <p14:tracePt t="11076" x="8788400" y="1250950"/>
          <p14:tracePt t="11094" x="8794750" y="1244600"/>
          <p14:tracePt t="11111" x="8807450" y="1238250"/>
          <p14:tracePt t="11114" x="8813800" y="1238250"/>
          <p14:tracePt t="11125" x="8820150" y="1231900"/>
          <p14:tracePt t="11142" x="8845550" y="1219200"/>
          <p14:tracePt t="11159" x="8883650" y="1206500"/>
          <p14:tracePt t="11177" x="8915400" y="1193800"/>
          <p14:tracePt t="11196" x="8940800" y="1187450"/>
          <p14:tracePt t="11210" x="8947150" y="1187450"/>
          <p14:tracePt t="11226" x="8959850" y="1187450"/>
          <p14:tracePt t="11243" x="8985250" y="1187450"/>
          <p14:tracePt t="11261" x="9074150" y="1174750"/>
          <p14:tracePt t="11278" x="9131300" y="1162050"/>
          <p14:tracePt t="11295" x="9175750" y="1149350"/>
          <p14:tracePt t="11309" x="9194800" y="1136650"/>
          <p14:tracePt t="11458" x="9188450" y="1143000"/>
          <p14:tracePt t="11482" x="9182100" y="1143000"/>
          <p14:tracePt t="11491" x="9182100" y="1149350"/>
          <p14:tracePt t="11499" x="9175750" y="1149350"/>
          <p14:tracePt t="11509" x="9175750" y="1155700"/>
          <p14:tracePt t="11526" x="9163050" y="1155700"/>
          <p14:tracePt t="11543" x="9156700" y="1162050"/>
          <p14:tracePt t="11561" x="9137650" y="1162050"/>
          <p14:tracePt t="11576" x="9080500" y="1162050"/>
          <p14:tracePt t="11594" x="8997950" y="1155700"/>
          <p14:tracePt t="11610" x="8947150" y="1149350"/>
          <p14:tracePt t="11628" x="8883650" y="1136650"/>
          <p14:tracePt t="11644" x="8782050" y="1117600"/>
          <p14:tracePt t="11661" x="8661400" y="1092200"/>
          <p14:tracePt t="11680" x="8534400" y="1073150"/>
          <p14:tracePt t="11694" x="8445500" y="1060450"/>
          <p14:tracePt t="11710" x="8343900" y="1047750"/>
          <p14:tracePt t="11743" x="8178800" y="1047750"/>
          <p14:tracePt t="11760" x="8083550" y="1047750"/>
          <p14:tracePt t="11777" x="7943850" y="1047750"/>
          <p14:tracePt t="11810" x="7486650" y="1060450"/>
          <p14:tracePt t="11829" x="7143750" y="1066800"/>
          <p14:tracePt t="11845" x="6927850" y="1073150"/>
          <p14:tracePt t="11877" x="6623050" y="1073150"/>
          <p14:tracePt t="11894" x="6527800" y="1079500"/>
          <p14:tracePt t="11910" x="6438900" y="1092200"/>
          <p14:tracePt t="11928" x="6369050" y="1104900"/>
          <p14:tracePt t="11944" x="6292850" y="1123950"/>
          <p14:tracePt t="11962" x="6203950" y="1155700"/>
          <p14:tracePt t="11965" x="6165850" y="1168400"/>
          <p14:tracePt t="11977" x="6134100" y="1187450"/>
          <p14:tracePt t="11993" x="6070600" y="1212850"/>
          <p14:tracePt t="12010" x="6057900" y="1231900"/>
          <p14:tracePt t="12028" x="6070600" y="1238250"/>
          <p14:tracePt t="12046" x="6102350" y="1238250"/>
          <p14:tracePt t="12061" x="6115050" y="1238250"/>
          <p14:tracePt t="12077" x="6127750" y="1238250"/>
          <p14:tracePt t="14642" x="6127750" y="1244600"/>
          <p14:tracePt t="14652" x="6134100" y="1257300"/>
          <p14:tracePt t="14666" x="6134100" y="1308100"/>
          <p14:tracePt t="14681" x="6121400" y="1339850"/>
          <p14:tracePt t="14696" x="6115050" y="1346200"/>
          <p14:tracePt t="14713" x="6096000" y="1358900"/>
          <p14:tracePt t="14731" x="6083300" y="1365250"/>
          <p14:tracePt t="14751" x="6045200" y="1365250"/>
          <p14:tracePt t="14753" x="6013450" y="1358900"/>
          <p14:tracePt t="14761" x="5988050" y="1352550"/>
          <p14:tracePt t="14797" x="5924550" y="1339850"/>
          <p14:tracePt t="14817" x="5880100" y="1333500"/>
          <p14:tracePt t="14819" x="5861050" y="1333500"/>
          <p14:tracePt t="14828" x="5835650" y="1327150"/>
          <p14:tracePt t="14846" x="5810250" y="1314450"/>
          <p14:tracePt t="14879" x="5765800" y="1295400"/>
          <p14:tracePt t="14882" x="5740400" y="1282700"/>
          <p14:tracePt t="14900" x="5689600" y="1276350"/>
          <p14:tracePt t="14914" x="5657850" y="1270000"/>
          <p14:tracePt t="14930" x="5537200" y="1263650"/>
          <p14:tracePt t="14947" x="5435600" y="1263650"/>
          <p14:tracePt t="14966" x="5327650" y="1263650"/>
          <p14:tracePt t="14981" x="5226050" y="1263650"/>
          <p14:tracePt t="14996" x="5156200" y="1263650"/>
          <p14:tracePt t="15013" x="5092700" y="1263650"/>
          <p14:tracePt t="15030" x="5041900" y="1263650"/>
          <p14:tracePt t="15048" x="4953000" y="1270000"/>
          <p14:tracePt t="15080" x="4660900" y="1308100"/>
          <p14:tracePt t="15098" x="4495800" y="1339850"/>
          <p14:tracePt t="15099" x="4432300" y="1352550"/>
          <p14:tracePt t="15111" x="4330700" y="1390650"/>
          <p14:tracePt t="15129" x="4197350" y="1441450"/>
          <p14:tracePt t="15146" x="4051300" y="1466850"/>
          <p14:tracePt t="15166" x="3898900" y="1492250"/>
          <p14:tracePt t="15197" x="3657600" y="1555750"/>
          <p14:tracePt t="15215" x="3517900" y="1600200"/>
          <p14:tracePt t="15229" x="3403600" y="1638300"/>
          <p14:tracePt t="15246" x="3308350" y="1670050"/>
          <p14:tracePt t="15279" x="3124200" y="1733550"/>
          <p14:tracePt t="15296" x="3003550" y="1778000"/>
          <p14:tracePt t="15313" x="2857500" y="1835150"/>
          <p14:tracePt t="15346" x="2584450" y="1936750"/>
          <p14:tracePt t="15364" x="2514600" y="1968500"/>
          <p14:tracePt t="15383" x="2470150" y="1987550"/>
          <p14:tracePt t="15396" x="2457450" y="1993900"/>
          <p14:tracePt t="15414" x="2387600" y="2025650"/>
          <p14:tracePt t="15431" x="2305050" y="2070100"/>
          <p14:tracePt t="15447" x="2216150" y="2114550"/>
          <p14:tracePt t="15480" x="2063750" y="2184400"/>
          <p14:tracePt t="15497" x="2032000" y="2190750"/>
          <p14:tracePt t="15541" x="2032000" y="2197100"/>
          <p14:tracePt t="15554" x="2025650" y="2203450"/>
          <p14:tracePt t="15564" x="2019300" y="2209800"/>
          <p14:tracePt t="15580" x="2000250" y="2216150"/>
          <p14:tracePt t="15598" x="1974850" y="2228850"/>
          <p14:tracePt t="15613" x="1955800" y="2228850"/>
          <p14:tracePt t="15629" x="1949450" y="2222500"/>
          <p14:tracePt t="15646" x="1955800" y="2203450"/>
          <p14:tracePt t="15680" x="2006600" y="2165350"/>
          <p14:tracePt t="15699" x="2012950" y="2165350"/>
          <p14:tracePt t="15713" x="2019300" y="2171700"/>
          <p14:tracePt t="15730" x="2012950" y="2184400"/>
          <p14:tracePt t="15734" x="2012950" y="2190750"/>
          <p14:tracePt t="15748" x="2006600" y="2203450"/>
          <p14:tracePt t="15763" x="2000250" y="2203450"/>
          <p14:tracePt t="15797" x="2000250" y="2190750"/>
          <p14:tracePt t="15815" x="2000250" y="2184400"/>
          <p14:tracePt t="15944" x="2000250" y="2190750"/>
          <p14:tracePt t="16496" x="2000250" y="2184400"/>
          <p14:tracePt t="16506" x="2006600" y="2184400"/>
          <p14:tracePt t="16518" x="2044700" y="2178050"/>
          <p14:tracePt t="16529" x="2076450" y="2165350"/>
          <p14:tracePt t="16547" x="2114550" y="2146300"/>
          <p14:tracePt t="16573" x="2114550" y="2139950"/>
          <p14:tracePt t="16597" x="2114550" y="2133600"/>
          <p14:tracePt t="16615" x="2095500" y="2120900"/>
          <p14:tracePt t="16632" x="2076450" y="2108200"/>
          <p14:tracePt t="16649" x="2063750" y="2089150"/>
          <p14:tracePt t="16664" x="2057400" y="2070100"/>
          <p14:tracePt t="16681" x="2057400" y="2044700"/>
          <p14:tracePt t="16700" x="2070100" y="2006600"/>
          <p14:tracePt t="16713" x="2070100" y="2000250"/>
          <p14:tracePt t="16825" x="2070100" y="1993900"/>
          <p14:tracePt t="16834" x="2070100" y="1987550"/>
          <p14:tracePt t="16853" x="2063750" y="1981200"/>
          <p14:tracePt t="16865" x="2057400" y="1981200"/>
          <p14:tracePt t="16880" x="2044700" y="1974850"/>
          <p14:tracePt t="16898" x="2038350" y="1968500"/>
          <p14:tracePt t="17548" x="2044700" y="1968500"/>
          <p14:tracePt t="17557" x="2070100" y="1968500"/>
          <p14:tracePt t="17570" x="2184400" y="1968500"/>
          <p14:tracePt t="17580" x="2241550" y="1974850"/>
          <p14:tracePt t="17598" x="2362200" y="1987550"/>
          <p14:tracePt t="17616" x="2419350" y="1993900"/>
          <p14:tracePt t="17636" x="2451100" y="1993900"/>
          <p14:tracePt t="17651" x="2463800" y="1993900"/>
          <p14:tracePt t="17681" x="2501900" y="1993900"/>
          <p14:tracePt t="17699" x="2527300" y="1993900"/>
          <p14:tracePt t="17717" x="2584450" y="1993900"/>
          <p14:tracePt t="17731" x="2641600" y="1993900"/>
          <p14:tracePt t="17749" x="2724150" y="1993900"/>
          <p14:tracePt t="17767" x="2762250" y="2012950"/>
          <p14:tracePt t="17780" x="2774950" y="2025650"/>
          <p14:tracePt t="17815" x="2781300" y="2038350"/>
          <p14:tracePt t="17885" x="2787650" y="2038350"/>
          <p14:tracePt t="17902" x="2794000" y="2038350"/>
          <p14:tracePt t="17908" x="2800350" y="2038350"/>
          <p14:tracePt t="17932" x="2813050" y="2038350"/>
          <p14:tracePt t="17986" x="2825750" y="2038350"/>
          <p14:tracePt t="18002" x="2844800" y="2032000"/>
          <p14:tracePt t="18015" x="2857500" y="2025650"/>
          <p14:tracePt t="18034" x="2870200" y="2025650"/>
          <p14:tracePt t="18053" x="2882900" y="2025650"/>
          <p14:tracePt t="18067" x="2889250" y="2032000"/>
          <p14:tracePt t="18084" x="2889250" y="2044700"/>
          <p14:tracePt t="18102" x="2895600" y="2051050"/>
          <p14:tracePt t="18117" x="2895600" y="2063750"/>
          <p14:tracePt t="18436" x="2895600" y="2057400"/>
          <p14:tracePt t="18451" x="2895600" y="2051050"/>
          <p14:tracePt t="18468" x="2895600" y="2044700"/>
          <p14:tracePt t="18489" x="2901950" y="2044700"/>
          <p14:tracePt t="18608" x="2908300" y="2044700"/>
          <p14:tracePt t="18617" x="2908300" y="2038350"/>
          <p14:tracePt t="18632" x="2921000" y="2025650"/>
          <p14:tracePt t="18650" x="2927350" y="2012950"/>
          <p14:tracePt t="18667" x="2927350" y="2006600"/>
          <p14:tracePt t="18753" x="2927350" y="2012950"/>
          <p14:tracePt t="18760" x="2927350" y="2019300"/>
          <p14:tracePt t="18769" x="2927350" y="2025650"/>
          <p14:tracePt t="18799" x="2921000" y="2038350"/>
          <p14:tracePt t="18817" x="2921000" y="2044700"/>
          <p14:tracePt t="19007" x="2921000" y="2038350"/>
          <p14:tracePt t="19104" x="2927350" y="2032000"/>
          <p14:tracePt t="19128" x="2927350" y="2025650"/>
          <p14:tracePt t="19151" x="2927350" y="2019300"/>
          <p14:tracePt t="19168" x="2927350" y="2012950"/>
          <p14:tracePt t="19178" x="2927350" y="2006600"/>
          <p14:tracePt t="19189" x="2921000" y="2006600"/>
          <p14:tracePt t="19362" x="2927350" y="2006600"/>
          <p14:tracePt t="19372" x="2933700" y="2012950"/>
          <p14:tracePt t="19387" x="2940050" y="2012950"/>
          <p14:tracePt t="19403" x="2946400" y="2019300"/>
          <p14:tracePt t="19420" x="2946400" y="2025650"/>
          <p14:tracePt t="19433" x="2952750" y="2032000"/>
          <p14:tracePt t="19470" x="2959100" y="2032000"/>
          <p14:tracePt t="19488" x="2971800" y="2032000"/>
          <p14:tracePt t="19505" x="3003550" y="2038350"/>
          <p14:tracePt t="19533" x="3067050" y="2038350"/>
          <p14:tracePt t="19550" x="3092450" y="2038350"/>
          <p14:tracePt t="19568" x="3105150" y="2038350"/>
          <p14:tracePt t="19601" x="3117850" y="2038350"/>
          <p14:tracePt t="19679" x="3117850" y="2032000"/>
          <p14:tracePt t="19688" x="3117850" y="2025650"/>
          <p14:tracePt t="19700" x="3117850" y="2019300"/>
          <p14:tracePt t="19717" x="3111500" y="2012950"/>
          <p14:tracePt t="19734" x="3092450" y="2006600"/>
          <p14:tracePt t="19751" x="3086100" y="2006600"/>
          <p14:tracePt t="19769" x="3092450" y="2006600"/>
          <p14:tracePt t="19784" x="3117850" y="2012950"/>
          <p14:tracePt t="19800" x="3155950" y="2019300"/>
          <p14:tracePt t="19816" x="3187700" y="2019300"/>
          <p14:tracePt t="19834" x="3225800" y="2012950"/>
          <p14:tracePt t="19868" x="3289300" y="1987550"/>
          <p14:tracePt t="19884" x="3308350" y="1974850"/>
          <p14:tracePt t="19901" x="3314700" y="1968500"/>
          <p14:tracePt t="19917" x="3321050" y="1968500"/>
          <p14:tracePt t="19922" x="3327400" y="1962150"/>
          <p14:tracePt t="19934" x="3340100" y="1962150"/>
          <p14:tracePt t="19936" x="3352800" y="1962150"/>
          <p14:tracePt t="19949" x="3359150" y="1962150"/>
          <p14:tracePt t="19969" x="3390900" y="1955800"/>
          <p14:tracePt t="19982" x="3397250" y="1955800"/>
          <p14:tracePt t="20000" x="3409950" y="1949450"/>
          <p14:tracePt t="20025" x="3416300" y="1949450"/>
          <p14:tracePt t="20073" x="3422650" y="1949450"/>
          <p14:tracePt t="20239" x="3422650" y="1955800"/>
          <p14:tracePt t="20248" x="3422650" y="1962150"/>
          <p14:tracePt t="20267" x="3435350" y="1974850"/>
          <p14:tracePt t="20284" x="3441700" y="1987550"/>
          <p14:tracePt t="20302" x="3486150" y="2006600"/>
          <p14:tracePt t="20318" x="3530600" y="2012950"/>
          <p14:tracePt t="20334" x="3575050" y="2019300"/>
          <p14:tracePt t="20351" x="3613150" y="2019300"/>
          <p14:tracePt t="20368" x="3651250" y="2000250"/>
          <p14:tracePt t="20401" x="3702050" y="1974850"/>
          <p14:tracePt t="20418" x="3714750" y="1968500"/>
          <p14:tracePt t="20648" x="3714750" y="1974850"/>
          <p14:tracePt t="20663" x="3714750" y="1981200"/>
          <p14:tracePt t="20970" x="3714750" y="1987550"/>
          <p14:tracePt t="21098" x="3708400" y="1987550"/>
          <p14:tracePt t="21275" x="3708400" y="1981200"/>
          <p14:tracePt t="21282" x="3708400" y="1974850"/>
          <p14:tracePt t="21307" x="3708400" y="1968500"/>
          <p14:tracePt t="21412" x="3708400" y="1974850"/>
          <p14:tracePt t="21427" x="3702050" y="1974850"/>
          <p14:tracePt t="21443" x="3702050" y="1981200"/>
          <p14:tracePt t="21840" x="3702050" y="1987550"/>
          <p14:tracePt t="21849" x="3695700" y="1993900"/>
          <p14:tracePt t="21854" x="3695700" y="2000250"/>
          <p14:tracePt t="21872" x="3689350" y="2006600"/>
          <p14:tracePt t="21884" x="3689350" y="2012950"/>
          <p14:tracePt t="21904" x="3676650" y="2032000"/>
          <p14:tracePt t="21936" x="3670300" y="2051050"/>
          <p14:tracePt t="21957" x="3663950" y="2051050"/>
          <p14:tracePt t="22122" x="3663950" y="2057400"/>
          <p14:tracePt t="22131" x="3657600" y="2057400"/>
          <p14:tracePt t="22147" x="3651250" y="2063750"/>
          <p14:tracePt t="22194" x="3644900" y="2063750"/>
          <p14:tracePt t="22341" x="3644900" y="2057400"/>
          <p14:tracePt t="22349" x="3644900" y="2051050"/>
          <p14:tracePt t="22361" x="3644900" y="2044700"/>
          <p14:tracePt t="22370" x="3644900" y="2038350"/>
          <p14:tracePt t="22403" x="3644900" y="2019300"/>
          <p14:tracePt t="22420" x="3644900" y="2012950"/>
          <p14:tracePt t="22440" x="3644900" y="2006600"/>
          <p14:tracePt t="22443" x="3644900" y="2000250"/>
          <p14:tracePt t="22452" x="3644900" y="1993900"/>
          <p14:tracePt t="22469" x="3676650" y="1981200"/>
          <p14:tracePt t="22485" x="3765550" y="1974850"/>
          <p14:tracePt t="22503" x="3905250" y="1974850"/>
          <p14:tracePt t="22520" x="4038600" y="1974850"/>
          <p14:tracePt t="22524" x="4095750" y="1974850"/>
          <p14:tracePt t="22536" x="4140200" y="1974850"/>
          <p14:tracePt t="22552" x="4197350" y="1974850"/>
          <p14:tracePt t="22569" x="4210050" y="1968500"/>
          <p14:tracePt t="22609" x="4210050" y="1974850"/>
          <p14:tracePt t="22719" x="4210050" y="1981200"/>
          <p14:tracePt t="22740" x="4222750" y="1987550"/>
          <p14:tracePt t="22770" x="4229100" y="1987550"/>
          <p14:tracePt t="22788" x="4235450" y="1987550"/>
          <p14:tracePt t="22805" x="4241800" y="1987550"/>
          <p14:tracePt t="22809" x="4241800" y="1981200"/>
          <p14:tracePt t="22820" x="4248150" y="1981200"/>
          <p14:tracePt t="22842" x="4254500" y="1981200"/>
          <p14:tracePt t="22853" x="4254500" y="1974850"/>
          <p14:tracePt t="23036" x="4260850" y="1974850"/>
          <p14:tracePt t="23044" x="4260850" y="1968500"/>
          <p14:tracePt t="23070" x="4292600" y="1962150"/>
          <p14:tracePt t="23092" x="4311650" y="1949450"/>
          <p14:tracePt t="23104" x="4318000" y="1949450"/>
          <p14:tracePt t="23136" x="4330700" y="1943100"/>
          <p14:tracePt t="23157" x="4337050" y="1936750"/>
          <p14:tracePt t="23171" x="4343400" y="1930400"/>
          <p14:tracePt t="23204" x="4362450" y="1911350"/>
          <p14:tracePt t="23220" x="4368800" y="1905000"/>
          <p14:tracePt t="23521" x="4368800" y="1911350"/>
          <p14:tracePt t="23538" x="4368800" y="1917700"/>
          <p14:tracePt t="23558" x="4368800" y="1936750"/>
          <p14:tracePt t="23569" x="4362450" y="1943100"/>
          <p14:tracePt t="23587" x="4362450" y="1962150"/>
          <p14:tracePt t="23605" x="4362450" y="1981200"/>
          <p14:tracePt t="23622" x="4362450" y="2006600"/>
          <p14:tracePt t="23640" x="4356100" y="2019300"/>
          <p14:tracePt t="23654" x="4349750" y="2019300"/>
          <p14:tracePt t="23686" x="4349750" y="2025650"/>
          <p14:tracePt t="23786" x="4349750" y="2032000"/>
          <p14:tracePt t="23793" x="4343400" y="2032000"/>
          <p14:tracePt t="23806" x="4343400" y="2038350"/>
          <p14:tracePt t="23808" x="4343400" y="2044700"/>
          <p14:tracePt t="23819" x="4337050" y="2044700"/>
          <p14:tracePt t="23836" x="4337050" y="2057400"/>
          <p14:tracePt t="23854" x="4337050" y="2063750"/>
          <p14:tracePt t="23871" x="4330700" y="2070100"/>
          <p14:tracePt t="24056" x="4330700" y="2076450"/>
          <p14:tracePt t="24071" x="4330700" y="2082800"/>
          <p14:tracePt t="24152" x="4330700" y="2076450"/>
          <p14:tracePt t="24242" x="4330700" y="2082800"/>
          <p14:tracePt t="24247" x="4337050" y="2082800"/>
          <p14:tracePt t="24253" x="4337050" y="2089150"/>
          <p14:tracePt t="24271" x="4343400" y="2089150"/>
          <p14:tracePt t="24288" x="4349750" y="2089150"/>
          <p14:tracePt t="24305" x="4362450" y="2089150"/>
          <p14:tracePt t="24321" x="4381500" y="2089150"/>
          <p14:tracePt t="24337" x="4413250" y="2082800"/>
          <p14:tracePt t="24359" x="4445000" y="2063750"/>
          <p14:tracePt t="24361" x="4457700" y="2051050"/>
          <p14:tracePt t="24370" x="4470400" y="2038350"/>
          <p14:tracePt t="24408" x="4527550" y="1955800"/>
          <p14:tracePt t="24412" x="4540250" y="1936750"/>
          <p14:tracePt t="24425" x="4559300" y="1892300"/>
          <p14:tracePt t="24437" x="4565650" y="1866900"/>
          <p14:tracePt t="24453" x="4572000" y="1822450"/>
          <p14:tracePt t="24472" x="4565650" y="1765300"/>
          <p14:tracePt t="24488" x="4552950" y="1733550"/>
          <p14:tracePt t="24505" x="4527550" y="1708150"/>
          <p14:tracePt t="24521" x="4502150" y="1682750"/>
          <p14:tracePt t="24538" x="4470400" y="1657350"/>
          <p14:tracePt t="24554" x="4451350" y="1638300"/>
          <p14:tracePt t="24572" x="4425950" y="1625600"/>
          <p14:tracePt t="24604" x="4394200" y="1606550"/>
          <p14:tracePt t="24621" x="4375150" y="1606550"/>
          <p14:tracePt t="24640" x="4362450" y="1600200"/>
          <p14:tracePt t="24642" x="4343400" y="1600200"/>
          <p14:tracePt t="24653" x="4330700" y="1600200"/>
          <p14:tracePt t="24670" x="4305300" y="1600200"/>
          <p14:tracePt t="24687" x="4267200" y="1600200"/>
          <p14:tracePt t="24705" x="4235450" y="1600200"/>
          <p14:tracePt t="24722" x="4191000" y="1587500"/>
          <p14:tracePt t="24738" x="4159250" y="1581150"/>
          <p14:tracePt t="24756" x="4127500" y="1581150"/>
          <p14:tracePt t="24772" x="4089400" y="1587500"/>
          <p14:tracePt t="24805" x="4032250" y="1600200"/>
          <p14:tracePt t="24821" x="4013200" y="1606550"/>
          <p14:tracePt t="24839" x="4006850" y="1612900"/>
          <p14:tracePt t="24842" x="4000500" y="1612900"/>
          <p14:tracePt t="24853" x="4000500" y="1619250"/>
          <p14:tracePt t="24871" x="4000500" y="1625600"/>
          <p14:tracePt t="24887" x="3994150" y="1631950"/>
          <p14:tracePt t="24905" x="3994150" y="1651000"/>
          <p14:tracePt t="24923" x="3994150" y="1670050"/>
          <p14:tracePt t="24925" x="3994150" y="1689100"/>
          <p14:tracePt t="24938" x="3994150" y="1695450"/>
          <p14:tracePt t="24954" x="3994150" y="1714500"/>
          <p14:tracePt t="24971" x="4000500" y="1733550"/>
          <p14:tracePt t="24989" x="4006850" y="1752600"/>
          <p14:tracePt t="25007" x="4013200" y="1752600"/>
          <p14:tracePt t="25022" x="4013200" y="1758950"/>
          <p14:tracePt t="25055" x="4019550" y="1758950"/>
          <p14:tracePt t="25072" x="4025900" y="1765300"/>
          <p14:tracePt t="25089" x="4038600" y="1771650"/>
          <p14:tracePt t="25104" x="4044950" y="1784350"/>
          <p14:tracePt t="25122" x="4051300" y="1797050"/>
          <p14:tracePt t="25140" x="4064000" y="1809750"/>
          <p14:tracePt t="25142" x="4064000" y="1816100"/>
          <p14:tracePt t="25154" x="4070350" y="1816100"/>
          <p14:tracePt t="25170" x="4076700" y="1828800"/>
          <p14:tracePt t="25190" x="4095750" y="1854200"/>
          <p14:tracePt t="25207" x="4108450" y="1860550"/>
          <p14:tracePt t="25219" x="4114800" y="1866900"/>
          <p14:tracePt t="25239" x="4127500" y="1879600"/>
          <p14:tracePt t="25253" x="4133850" y="1885950"/>
          <p14:tracePt t="25271" x="4140200" y="1892300"/>
          <p14:tracePt t="25301" x="4140200" y="1898650"/>
          <p14:tracePt t="25310" x="4146550" y="1898650"/>
          <p14:tracePt t="25338" x="4159250" y="1911350"/>
          <p14:tracePt t="25355" x="4184650" y="1924050"/>
          <p14:tracePt t="25373" x="4210050" y="1943100"/>
          <p14:tracePt t="25405" x="4241800" y="1962150"/>
          <p14:tracePt t="25424" x="4248150" y="1968500"/>
          <p14:tracePt t="25477" x="4248150" y="1974850"/>
          <p14:tracePt t="25493" x="4254500" y="1974850"/>
          <p14:tracePt t="25510" x="4254500" y="1981200"/>
          <p14:tracePt t="25806" x="4254500" y="1987550"/>
          <p14:tracePt t="25820" x="4254500" y="1993900"/>
          <p14:tracePt t="25836" x="4254500" y="2000250"/>
          <p14:tracePt t="25845" x="4260850" y="2000250"/>
          <p14:tracePt t="25873" x="4273550" y="2012950"/>
          <p14:tracePt t="25891" x="4279900" y="2025650"/>
          <p14:tracePt t="25908" x="4286250" y="2025650"/>
          <p14:tracePt t="25921" x="4292600" y="2032000"/>
          <p14:tracePt t="25941" x="4305300" y="2038350"/>
          <p14:tracePt t="25957" x="4311650" y="2044700"/>
          <p14:tracePt t="25973" x="4330700" y="2051050"/>
          <p14:tracePt t="25989" x="4343400" y="2057400"/>
          <p14:tracePt t="26005" x="4362450" y="2063750"/>
          <p14:tracePt t="26022" x="4381500" y="2063750"/>
          <p14:tracePt t="26040" x="4400550" y="2063750"/>
          <p14:tracePt t="26055" x="4413250" y="2063750"/>
          <p14:tracePt t="26088" x="4438650" y="2063750"/>
          <p14:tracePt t="26106" x="4457700" y="2063750"/>
          <p14:tracePt t="26122" x="4470400" y="2063750"/>
          <p14:tracePt t="26183" x="4476750" y="2063750"/>
          <p14:tracePt t="26205" x="4476750" y="2057400"/>
          <p14:tracePt t="26224" x="4489450" y="2038350"/>
          <p14:tracePt t="26244" x="4489450" y="2032000"/>
          <p14:tracePt t="26247" x="4489450" y="2025650"/>
          <p14:tracePt t="26253" x="4489450" y="2019300"/>
          <p14:tracePt t="26272" x="4489450" y="2006600"/>
          <p14:tracePt t="26289" x="4489450" y="1993900"/>
          <p14:tracePt t="26306" x="4489450" y="1974850"/>
          <p14:tracePt t="26340" x="4489450" y="1930400"/>
          <p14:tracePt t="26360" x="4476750" y="1892300"/>
          <p14:tracePt t="26374" x="4476750" y="1866900"/>
          <p14:tracePt t="26407" x="4457700" y="1816100"/>
          <p14:tracePt t="26423" x="4438650" y="1784350"/>
          <p14:tracePt t="26439" x="4425950" y="1765300"/>
          <p14:tracePt t="26458" x="4413250" y="1752600"/>
          <p14:tracePt t="26473" x="4394200" y="1733550"/>
          <p14:tracePt t="26490" x="4381500" y="1727200"/>
          <p14:tracePt t="26507" x="4356100" y="1714500"/>
          <p14:tracePt t="26539" x="4241800" y="1676400"/>
          <p14:tracePt t="26556" x="4184650" y="1657350"/>
          <p14:tracePt t="26575" x="4102100" y="1644650"/>
          <p14:tracePt t="26577" x="4076700" y="1638300"/>
          <p14:tracePt t="26590" x="4057650" y="1638300"/>
          <p14:tracePt t="26607" x="4000500" y="1625600"/>
          <p14:tracePt t="26624" x="3975100" y="1619250"/>
          <p14:tracePt t="26641" x="3943350" y="1612900"/>
          <p14:tracePt t="26674" x="3905250" y="1619250"/>
          <p14:tracePt t="26690" x="3892550" y="1625600"/>
          <p14:tracePt t="26705" x="3879850" y="1638300"/>
          <p14:tracePt t="26739" x="3873500" y="1657350"/>
          <p14:tracePt t="26756" x="3867150" y="1670050"/>
          <p14:tracePt t="26774" x="3867150" y="1695450"/>
          <p14:tracePt t="26806" x="3867150" y="1771650"/>
          <p14:tracePt t="26823" x="3879850" y="1809750"/>
          <p14:tracePt t="26841" x="3898900" y="1873250"/>
          <p14:tracePt t="26857" x="3905250" y="1879600"/>
          <p14:tracePt t="26875" x="3930650" y="1892300"/>
          <p14:tracePt t="26893" x="3956050" y="1898650"/>
          <p14:tracePt t="26906" x="3968750" y="1898650"/>
          <p14:tracePt t="26925" x="3981450" y="1898650"/>
          <p14:tracePt t="26938" x="4000500" y="1898650"/>
          <p14:tracePt t="26956" x="4025900" y="1905000"/>
          <p14:tracePt t="26973" x="4070350" y="1917700"/>
          <p14:tracePt t="27007" x="4184650" y="1949450"/>
          <p14:tracePt t="27023" x="4222750" y="1955800"/>
          <p14:tracePt t="27039" x="4254500" y="1962150"/>
          <p14:tracePt t="27056" x="4260850" y="1962150"/>
          <p14:tracePt t="27074" x="4267200" y="1962150"/>
          <p14:tracePt t="27090" x="4273550" y="1968500"/>
          <p14:tracePt t="27106" x="4292600" y="1974850"/>
          <p14:tracePt t="27139" x="4356100" y="1981200"/>
          <p14:tracePt t="27156" x="4387850" y="1968500"/>
          <p14:tracePt t="27174" x="4413250" y="1955800"/>
          <p14:tracePt t="27206" x="4432300" y="1936750"/>
          <p14:tracePt t="27223" x="4438650" y="1936750"/>
          <p14:tracePt t="27240" x="4438650" y="1930400"/>
          <p14:tracePt t="27446" x="4445000" y="1930400"/>
          <p14:tracePt t="27475" x="4521200" y="1936750"/>
          <p14:tracePt t="27492" x="4591050" y="1936750"/>
          <p14:tracePt t="27513" x="4679950" y="1936750"/>
          <p14:tracePt t="27516" x="4718050" y="1936750"/>
          <p14:tracePt t="27521" x="4762500" y="1936750"/>
          <p14:tracePt t="27543" x="4826000" y="1936750"/>
          <p14:tracePt t="27545" x="4864100" y="1936750"/>
          <p14:tracePt t="27555" x="4889500" y="1936750"/>
          <p14:tracePt t="27574" x="4933950" y="1943100"/>
          <p14:tracePt t="27606" x="5029200" y="1955800"/>
          <p14:tracePt t="27624" x="5067300" y="1955800"/>
          <p14:tracePt t="27641" x="5099050" y="1962150"/>
          <p14:tracePt t="27656" x="5111750" y="1962150"/>
          <p14:tracePt t="27775" x="5118100" y="1962150"/>
          <p14:tracePt t="27794" x="5124450" y="1962150"/>
          <p14:tracePt t="27808" x="5137150" y="1962150"/>
          <p14:tracePt t="27823" x="5175250" y="1962150"/>
          <p14:tracePt t="27841" x="5245100" y="1962150"/>
          <p14:tracePt t="27874" x="5657850" y="1993900"/>
          <p14:tracePt t="27891" x="5899150" y="2006600"/>
          <p14:tracePt t="27909" x="6083300" y="2019300"/>
          <p14:tracePt t="27912" x="6140450" y="2025650"/>
          <p14:tracePt t="27921" x="6172200" y="2025650"/>
          <p14:tracePt t="27940" x="6184900" y="2025650"/>
          <p14:tracePt t="27957" x="6165850" y="2025650"/>
          <p14:tracePt t="27974" x="6076950" y="2032000"/>
          <p14:tracePt t="27990" x="6064250" y="2038350"/>
          <p14:tracePt t="28006" x="6076950" y="2044700"/>
          <p14:tracePt t="28024" x="6121400" y="2044700"/>
          <p14:tracePt t="28041" x="6191250" y="2038350"/>
          <p14:tracePt t="28058" x="6267450" y="2032000"/>
          <p14:tracePt t="28073" x="6305550" y="2025650"/>
          <p14:tracePt t="28090" x="6311900" y="2025650"/>
          <p14:tracePt t="28108" x="6311900" y="2019300"/>
          <p14:tracePt t="28140" x="6242050" y="2019300"/>
          <p14:tracePt t="28158" x="6216650" y="2025650"/>
          <p14:tracePt t="28191" x="6216650" y="2019300"/>
          <p14:tracePt t="28271" x="6210300" y="2019300"/>
          <p14:tracePt t="28279" x="6203950" y="2019300"/>
          <p14:tracePt t="28294" x="6178550" y="2025650"/>
          <p14:tracePt t="28309" x="6146800" y="2025650"/>
          <p14:tracePt t="28340" x="6076950" y="2032000"/>
          <p14:tracePt t="28357" x="6019800" y="2012950"/>
          <p14:tracePt t="28374" x="5949950" y="1993900"/>
          <p14:tracePt t="28391" x="5867400" y="1974850"/>
          <p14:tracePt t="28409" x="5784850" y="1955800"/>
          <p14:tracePt t="28424" x="5689600" y="1943100"/>
          <p14:tracePt t="28441" x="5600700" y="1936750"/>
          <p14:tracePt t="28458" x="5505450" y="1936750"/>
          <p14:tracePt t="28476" x="5441950" y="1930400"/>
          <p14:tracePt t="28491" x="5372100" y="1930400"/>
          <p14:tracePt t="28508" x="5340350" y="1930400"/>
          <p14:tracePt t="28524" x="5327650" y="1930400"/>
          <p14:tracePt t="28543" x="5321300" y="1930400"/>
          <p14:tracePt t="28559" x="5308600" y="1936750"/>
          <p14:tracePt t="28575" x="5283200" y="1949450"/>
          <p14:tracePt t="28592" x="5251450" y="1962150"/>
          <p14:tracePt t="28608" x="5219700" y="1974850"/>
          <p14:tracePt t="28625" x="5207000" y="1981200"/>
          <p14:tracePt t="28685" x="5207000" y="1987550"/>
          <p14:tracePt t="28693" x="5207000" y="1993900"/>
          <p14:tracePt t="28711" x="5207000" y="2006600"/>
          <p14:tracePt t="28743" x="5207000" y="2012950"/>
          <p14:tracePt t="28824" x="5207000" y="2019300"/>
          <p14:tracePt t="28832" x="5213350" y="2032000"/>
          <p14:tracePt t="28845" x="5213350" y="2051050"/>
          <p14:tracePt t="28857" x="5213350" y="2063750"/>
          <p14:tracePt t="28874" x="5213350" y="2082800"/>
          <p14:tracePt t="28891" x="5213350" y="2101850"/>
          <p14:tracePt t="28936" x="5207000" y="2101850"/>
          <p14:tracePt t="28943" x="5207000" y="2095500"/>
          <p14:tracePt t="28959" x="5200650" y="2082800"/>
          <p14:tracePt t="28976" x="5187950" y="2076450"/>
          <p14:tracePt t="29007" x="5168900" y="2070100"/>
          <p14:tracePt t="29025" x="5149850" y="2070100"/>
          <p14:tracePt t="29043" x="5130800" y="2070100"/>
          <p14:tracePt t="29074" x="5086350" y="2076450"/>
          <p14:tracePt t="29092" x="5073650" y="2076450"/>
          <p14:tracePt t="29111" x="5048250" y="2057400"/>
          <p14:tracePt t="29124" x="5048250" y="2051050"/>
          <p14:tracePt t="29141" x="5041900" y="2038350"/>
          <p14:tracePt t="29158" x="5035550" y="2038350"/>
          <p14:tracePt t="29286" x="5041900" y="2038350"/>
          <p14:tracePt t="29302" x="5048250" y="2038350"/>
          <p14:tracePt t="29311" x="5054600" y="2038350"/>
          <p14:tracePt t="29344" x="5073650" y="2044700"/>
          <p14:tracePt t="29362" x="5080000" y="2051050"/>
          <p14:tracePt t="29588" x="5073650" y="2044700"/>
          <p14:tracePt t="29604" x="5067300" y="2038350"/>
          <p14:tracePt t="29620" x="5054600" y="2032000"/>
          <p14:tracePt t="29631" x="5048250" y="2025650"/>
          <p14:tracePt t="29643" x="5022850" y="2012950"/>
          <p14:tracePt t="29676" x="4978400" y="1974850"/>
          <p14:tracePt t="29823" x="4984750" y="1981200"/>
          <p14:tracePt t="29833" x="4991100" y="1987550"/>
          <p14:tracePt t="29846" x="5035550" y="2025650"/>
          <p14:tracePt t="29857" x="5054600" y="2032000"/>
          <p14:tracePt t="29880" x="5099050" y="2063750"/>
          <p14:tracePt t="29898" x="5124450" y="2082800"/>
          <p14:tracePt t="29900" x="5137150" y="2089150"/>
          <p14:tracePt t="29907" x="5143500" y="2095500"/>
          <p14:tracePt t="29942" x="5162550" y="2108200"/>
          <p14:tracePt t="29967" x="5162550" y="2114550"/>
          <p14:tracePt t="29976" x="5168900" y="2114550"/>
          <p14:tracePt t="29991" x="5168900" y="2120900"/>
          <p14:tracePt t="30015" x="5175250" y="2120900"/>
          <p14:tracePt t="30111" x="5181600" y="2120900"/>
          <p14:tracePt t="30129" x="5187950" y="2114550"/>
          <p14:tracePt t="30146" x="5187950" y="2108200"/>
          <p14:tracePt t="30160" x="5187950" y="2101850"/>
          <p14:tracePt t="30193" x="5187950" y="2095500"/>
          <p14:tracePt t="30306" x="5181600" y="2095500"/>
          <p14:tracePt t="30331" x="5175250" y="2101850"/>
          <p14:tracePt t="30354" x="5175250" y="2108200"/>
          <p14:tracePt t="30472" x="5181600" y="2108200"/>
          <p14:tracePt t="30482" x="5187950" y="2108200"/>
          <p14:tracePt t="30495" x="5207000" y="2108200"/>
          <p14:tracePt t="30515" x="5238750" y="2108200"/>
          <p14:tracePt t="30517" x="5257800" y="2108200"/>
          <p14:tracePt t="30543" x="5321300" y="2108200"/>
          <p14:tracePt t="30560" x="5365750" y="2108200"/>
          <p14:tracePt t="30576" x="5378450" y="2108200"/>
          <p14:tracePt t="30593" x="5391150" y="2108200"/>
          <p14:tracePt t="30612" x="5403850" y="2108200"/>
          <p14:tracePt t="30616" x="5410200" y="2114550"/>
          <p14:tracePt t="30627" x="5429250" y="2127250"/>
          <p14:tracePt t="30642" x="5454650" y="2133600"/>
          <p14:tracePt t="30676" x="5486400" y="2139950"/>
          <p14:tracePt t="30693" x="5499100" y="2139950"/>
          <p14:tracePt t="30769" x="5499100" y="2133600"/>
          <p14:tracePt t="30778" x="5499100" y="2127250"/>
          <p14:tracePt t="30796" x="5505450" y="2120900"/>
          <p14:tracePt t="30798" x="5505450" y="2114550"/>
          <p14:tracePt t="30807" x="5505450" y="2108200"/>
          <p14:tracePt t="30825" x="5499100" y="2095500"/>
          <p14:tracePt t="30843" x="5473700" y="2082800"/>
          <p14:tracePt t="30876" x="5403850" y="2057400"/>
          <p14:tracePt t="35991" x="5397500" y="2057400"/>
          <p14:tracePt t="36000" x="5391150" y="2057400"/>
          <p14:tracePt t="36018" x="5353050" y="2057400"/>
          <p14:tracePt t="36020" x="5334000" y="2063750"/>
          <p14:tracePt t="36029" x="5308600" y="2063750"/>
          <p14:tracePt t="36049" x="5264150" y="2063750"/>
          <p14:tracePt t="36081" x="5226050" y="2063750"/>
          <p14:tracePt t="36105" x="5219700" y="2063750"/>
          <p14:tracePt t="36118" x="5207000" y="2057400"/>
          <p14:tracePt t="36130" x="5187950" y="2057400"/>
          <p14:tracePt t="36147" x="5105400" y="2070100"/>
          <p14:tracePt t="36165" x="4978400" y="2076450"/>
          <p14:tracePt t="36183" x="4718050" y="2095500"/>
          <p14:tracePt t="36215" x="4368800" y="2095500"/>
          <p14:tracePt t="36232" x="4311650" y="2082800"/>
          <p14:tracePt t="36248" x="4292600" y="2076450"/>
          <p14:tracePt t="36264" x="4260850" y="2076450"/>
          <p14:tracePt t="36280" x="4165600" y="2089150"/>
          <p14:tracePt t="36297" x="4006850" y="2120900"/>
          <p14:tracePt t="36330" x="3416300" y="2286000"/>
          <p14:tracePt t="36347" x="3117850" y="2330450"/>
          <p14:tracePt t="36366" x="2882900" y="2330450"/>
          <p14:tracePt t="36368" x="2806700" y="2330450"/>
          <p14:tracePt t="36379" x="2736850" y="2330450"/>
          <p14:tracePt t="36397" x="2673350" y="2330450"/>
          <p14:tracePt t="36414" x="2635250" y="2330450"/>
          <p14:tracePt t="36432" x="2578100" y="2349500"/>
          <p14:tracePt t="36448" x="2463800" y="2381250"/>
          <p14:tracePt t="36481" x="2197100" y="2425700"/>
          <p14:tracePt t="36500" x="2076450" y="2425700"/>
          <p14:tracePt t="36516" x="2012950" y="2419350"/>
          <p14:tracePt t="36547" x="1974850" y="2406650"/>
          <p14:tracePt t="36579" x="1968500" y="2406650"/>
          <p14:tracePt t="36667" x="1962150" y="2406650"/>
          <p14:tracePt t="36675" x="1955800" y="2400300"/>
          <p14:tracePt t="36682" x="1943100" y="2400300"/>
          <p14:tracePt t="36700" x="1873250" y="2387600"/>
          <p14:tracePt t="36716" x="1816100" y="2381250"/>
          <p14:tracePt t="36733" x="1746250" y="2381250"/>
          <p14:tracePt t="36749" x="1708150" y="2374900"/>
          <p14:tracePt t="36764" x="1682750" y="2374900"/>
          <p14:tracePt t="36782" x="1670050" y="2374900"/>
          <p14:tracePt t="36798" x="1663700" y="2374900"/>
          <p14:tracePt t="36814" x="1644650" y="2374900"/>
          <p14:tracePt t="36832" x="1612900" y="2368550"/>
          <p14:tracePt t="36849" x="1568450" y="2355850"/>
          <p14:tracePt t="36881" x="1530350" y="2330450"/>
          <p14:tracePt t="36898" x="1530350" y="2317750"/>
          <p14:tracePt t="36921" x="1536700" y="2317750"/>
          <p14:tracePt t="36944" x="1543050" y="2317750"/>
          <p14:tracePt t="36954" x="1543050" y="2311400"/>
          <p14:tracePt t="36964" x="1549400" y="2311400"/>
          <p14:tracePt t="37800" x="1555750" y="2311400"/>
          <p14:tracePt t="37809" x="1568450" y="2311400"/>
          <p14:tracePt t="37817" x="1593850" y="2305050"/>
          <p14:tracePt t="37838" x="1733550" y="2292350"/>
          <p14:tracePt t="37847" x="1778000" y="2292350"/>
          <p14:tracePt t="37867" x="1822450" y="2305050"/>
          <p14:tracePt t="37871" x="1828800" y="2305050"/>
          <p14:tracePt t="37884" x="1835150" y="2305050"/>
          <p14:tracePt t="37900" x="1841500" y="2305050"/>
          <p14:tracePt t="37902" x="1847850" y="2311400"/>
          <p14:tracePt t="37915" x="1854200" y="2311400"/>
          <p14:tracePt t="37931" x="1879600" y="2311400"/>
          <p14:tracePt t="37948" x="1924050" y="2311400"/>
          <p14:tracePt t="37966" x="1987550" y="2311400"/>
          <p14:tracePt t="37983" x="2070100" y="2311400"/>
          <p14:tracePt t="38002" x="2127250" y="2305050"/>
          <p14:tracePt t="38105" x="2133600" y="2305050"/>
          <p14:tracePt t="38112" x="2146300" y="2305050"/>
          <p14:tracePt t="38131" x="2178050" y="2292350"/>
          <p14:tracePt t="38149" x="2228850" y="2279650"/>
          <p14:tracePt t="38170" x="2286000" y="2266950"/>
          <p14:tracePt t="38182" x="2298700" y="2260600"/>
          <p14:tracePt t="38199" x="2317750" y="2254250"/>
          <p14:tracePt t="38216" x="2349500" y="2254250"/>
          <p14:tracePt t="38233" x="2413000" y="2247900"/>
          <p14:tracePt t="38250" x="2590800" y="2254250"/>
          <p14:tracePt t="38266" x="2825750" y="2266950"/>
          <p14:tracePt t="38283" x="3060700" y="2273300"/>
          <p14:tracePt t="38299" x="3238500" y="2286000"/>
          <p14:tracePt t="38314" x="3327400" y="2305050"/>
          <p14:tracePt t="38332" x="3333750" y="2317750"/>
          <p14:tracePt t="38349" x="3321050" y="2324100"/>
          <p14:tracePt t="38367" x="3314700" y="2324100"/>
          <p14:tracePt t="38398" x="3308350" y="2324100"/>
          <p14:tracePt t="38415" x="3302000" y="2324100"/>
          <p14:tracePt t="38432" x="3302000" y="2317750"/>
          <p14:tracePt t="38451" x="3314700" y="2298700"/>
          <p14:tracePt t="38482" x="3314700" y="2286000"/>
          <p14:tracePt t="38549" x="3314700" y="2279650"/>
          <p14:tracePt t="38557" x="3308350" y="2279650"/>
          <p14:tracePt t="38565" x="3302000" y="2279650"/>
          <p14:tracePt t="38583" x="3263900" y="2279650"/>
          <p14:tracePt t="38616" x="3181350" y="2279650"/>
          <p14:tracePt t="38633" x="3149600" y="2279650"/>
          <p14:tracePt t="38651" x="3143250" y="2279650"/>
          <p14:tracePt t="38654" x="3136900" y="2279650"/>
          <p14:tracePt t="38676" x="3130550" y="2279650"/>
          <p14:tracePt t="38686" x="3130550" y="2273300"/>
          <p14:tracePt t="38700" x="3124200" y="2273300"/>
          <p14:tracePt t="38732" x="3117850" y="2273300"/>
          <p14:tracePt t="38749" x="3105150" y="2279650"/>
          <p14:tracePt t="38766" x="3105150" y="2286000"/>
          <p14:tracePt t="38799" x="3098800" y="2305050"/>
          <p14:tracePt t="38816" x="3098800" y="2311400"/>
          <p14:tracePt t="38834" x="3105150" y="2324100"/>
          <p14:tracePt t="38851" x="3105150" y="2330450"/>
          <p14:tracePt t="38854" x="3111500" y="2330450"/>
          <p14:tracePt t="38865" x="3117850" y="2336800"/>
          <p14:tracePt t="38882" x="3124200" y="2336800"/>
          <p14:tracePt t="38899" x="3136900" y="2336800"/>
          <p14:tracePt t="38917" x="3149600" y="2343150"/>
          <p14:tracePt t="38934" x="3162300" y="2349500"/>
          <p14:tracePt t="38952" x="3162300" y="2355850"/>
          <p14:tracePt t="39038" x="3168650" y="2362200"/>
          <p14:tracePt t="39062" x="3194050" y="2362200"/>
          <p14:tracePt t="39070" x="3206750" y="2362200"/>
          <p14:tracePt t="39085" x="3238500" y="2355850"/>
          <p14:tracePt t="39102" x="3257550" y="2349500"/>
          <p14:tracePt t="39115" x="3276600" y="2349500"/>
          <p14:tracePt t="39131" x="3282950" y="2349500"/>
          <p14:tracePt t="39149" x="3289300" y="2349500"/>
          <p14:tracePt t="39195" x="3295650" y="2349500"/>
          <p14:tracePt t="39420" x="3295650" y="2355850"/>
          <p14:tracePt t="39431" x="3302000" y="2355850"/>
          <p14:tracePt t="39444" x="3302000" y="2362200"/>
          <p14:tracePt t="39494" x="3302000" y="2355850"/>
          <p14:tracePt t="39504" x="3308350" y="2349500"/>
          <p14:tracePt t="39515" x="3314700" y="2343150"/>
          <p14:tracePt t="39533" x="3327400" y="2330450"/>
          <p14:tracePt t="39552" x="3340100" y="2317750"/>
          <p14:tracePt t="39568" x="3346450" y="2305050"/>
          <p14:tracePt t="39587" x="3359150" y="2298700"/>
          <p14:tracePt t="39599" x="3371850" y="2292350"/>
          <p14:tracePt t="39617" x="3378200" y="2286000"/>
          <p14:tracePt t="39635" x="3378200" y="2279650"/>
          <p14:tracePt t="39673" x="3384550" y="2279650"/>
          <p14:tracePt t="39684" x="3390900" y="2286000"/>
          <p14:tracePt t="39701" x="3416300" y="2292350"/>
          <p14:tracePt t="39704" x="3460750" y="2298700"/>
          <p14:tracePt t="39717" x="3498850" y="2298700"/>
          <p14:tracePt t="39733" x="3568700" y="2298700"/>
          <p14:tracePt t="39750" x="3619500" y="2298700"/>
          <p14:tracePt t="39768" x="3651250" y="2292350"/>
          <p14:tracePt t="39785" x="3651250" y="2286000"/>
          <p14:tracePt t="39800" x="3657600" y="2286000"/>
          <p14:tracePt t="39859" x="3663950" y="2286000"/>
          <p14:tracePt t="39868" x="3670300" y="2286000"/>
          <p14:tracePt t="39884" x="3689350" y="2279650"/>
          <p14:tracePt t="39901" x="3714750" y="2273300"/>
          <p14:tracePt t="39936" x="3746500" y="2273300"/>
          <p14:tracePt t="39952" x="3752850" y="2273300"/>
          <p14:tracePt t="39954" x="3759200" y="2273300"/>
          <p14:tracePt t="39979" x="3765550" y="2273300"/>
          <p14:tracePt t="39996" x="3771900" y="2273300"/>
          <p14:tracePt t="40004" x="3778250" y="2273300"/>
          <p14:tracePt t="40018" x="3797300" y="2273300"/>
          <p14:tracePt t="40034" x="3810000" y="2273300"/>
          <p14:tracePt t="40051" x="3829050" y="2266950"/>
          <p14:tracePt t="40068" x="3841750" y="2266950"/>
          <p14:tracePt t="40084" x="3854450" y="2266950"/>
          <p14:tracePt t="40250" x="3860800" y="2260600"/>
          <p14:tracePt t="40259" x="3860800" y="2254250"/>
          <p14:tracePt t="40269" x="3873500" y="2254250"/>
          <p14:tracePt t="40287" x="3892550" y="2247900"/>
          <p14:tracePt t="40288" x="3905250" y="2247900"/>
          <p14:tracePt t="40299" x="3917950" y="2241550"/>
          <p14:tracePt t="40317" x="4013200" y="2241550"/>
          <p14:tracePt t="40334" x="4133850" y="2254250"/>
          <p14:tracePt t="40352" x="4368800" y="2292350"/>
          <p14:tracePt t="40368" x="4489450" y="2311400"/>
          <p14:tracePt t="40385" x="4533900" y="2317750"/>
          <p14:tracePt t="40401" x="4622800" y="2324100"/>
          <p14:tracePt t="40423" x="4629150" y="2324100"/>
          <p14:tracePt t="40514" x="4635500" y="2324100"/>
          <p14:tracePt t="40594" x="4641850" y="2324100"/>
          <p14:tracePt t="40634" x="4648200" y="2324100"/>
          <p14:tracePt t="40658" x="4654550" y="2324100"/>
          <p14:tracePt t="40672" x="4654550" y="2317750"/>
          <p14:tracePt t="40872" x="4654550" y="2324100"/>
          <p14:tracePt t="40888" x="4654550" y="2330450"/>
          <p14:tracePt t="40912" x="4654550" y="2336800"/>
          <p14:tracePt t="41797" x="4660900" y="2336800"/>
          <p14:tracePt t="41806" x="4667250" y="2336800"/>
          <p14:tracePt t="41823" x="4692650" y="2336800"/>
          <p14:tracePt t="41837" x="4705350" y="2336800"/>
          <p14:tracePt t="41869" x="4730750" y="2336800"/>
          <p14:tracePt t="41887" x="4737100" y="2343150"/>
          <p14:tracePt t="41907" x="4743450" y="2349500"/>
          <p14:tracePt t="41908" x="4743450" y="2355850"/>
          <p14:tracePt t="41917" x="4749800" y="2355850"/>
          <p14:tracePt t="41934" x="4749800" y="2368550"/>
          <p14:tracePt t="41959" x="4749800" y="2374900"/>
          <p14:tracePt t="42089" x="4756150" y="2374900"/>
          <p14:tracePt t="42098" x="4762500" y="2374900"/>
          <p14:tracePt t="42107" x="4787900" y="2374900"/>
          <p14:tracePt t="42123" x="4851400" y="2374900"/>
          <p14:tracePt t="42127" x="4883150" y="2368550"/>
          <p14:tracePt t="42136" x="4914900" y="2362200"/>
          <p14:tracePt t="42153" x="4946650" y="2349500"/>
          <p14:tracePt t="42171" x="4972050" y="2343150"/>
          <p14:tracePt t="42201" x="4978400" y="2343150"/>
          <p14:tracePt t="42220" x="4984750" y="2349500"/>
          <p14:tracePt t="42238" x="4997450" y="2368550"/>
          <p14:tracePt t="42251" x="5086350" y="2413000"/>
          <p14:tracePt t="42269" x="5194300" y="2444750"/>
          <p14:tracePt t="42287" x="5270500" y="2457450"/>
          <p14:tracePt t="42304" x="5302250" y="2463800"/>
          <p14:tracePt t="42335" x="5302250" y="2444750"/>
          <p14:tracePt t="42353" x="5289550" y="2425700"/>
          <p14:tracePt t="42370" x="5276850" y="2413000"/>
          <p14:tracePt t="42373" x="5270500" y="2413000"/>
          <p14:tracePt t="42386" x="5270500" y="2406650"/>
          <p14:tracePt t="42402" x="5276850" y="2400300"/>
          <p14:tracePt t="42420" x="5283200" y="2400300"/>
          <p14:tracePt t="42453" x="5276850" y="2406650"/>
          <p14:tracePt t="42469" x="5270500" y="2406650"/>
          <p14:tracePt t="42491" x="5270500" y="2413000"/>
          <p14:tracePt t="42505" x="5270500" y="2425700"/>
          <p14:tracePt t="42520" x="5276850" y="2432050"/>
          <p14:tracePt t="42535" x="5276850" y="2438400"/>
          <p14:tracePt t="45002" x="5276850" y="2432050"/>
          <p14:tracePt t="45010" x="5270500" y="2432050"/>
          <p14:tracePt t="45024" x="5257800" y="2425700"/>
          <p14:tracePt t="45043" x="5251450" y="2425700"/>
          <p14:tracePt t="45276" x="5245100" y="2425700"/>
          <p14:tracePt t="45284" x="5226050" y="2419350"/>
          <p14:tracePt t="45293" x="5219700" y="2419350"/>
          <p14:tracePt t="45307" x="5187950" y="2425700"/>
          <p14:tracePt t="45321" x="5168900" y="2425700"/>
          <p14:tracePt t="45323" x="5162550" y="2432050"/>
          <p14:tracePt t="45340" x="5130800" y="2438400"/>
          <p14:tracePt t="45345" x="5124450" y="2444750"/>
          <p14:tracePt t="45355" x="5111750" y="2451100"/>
          <p14:tracePt t="45372" x="5080000" y="2457450"/>
          <p14:tracePt t="45389" x="5041900" y="2470150"/>
          <p14:tracePt t="45404" x="4965700" y="2489200"/>
          <p14:tracePt t="45422" x="4908550" y="2501900"/>
          <p14:tracePt t="45439" x="4851400" y="2520950"/>
          <p14:tracePt t="45471" x="4743450" y="2559050"/>
          <p14:tracePt t="45489" x="4705350" y="2571750"/>
          <p14:tracePt t="45505" x="4673600" y="2578100"/>
          <p14:tracePt t="45523" x="4622800" y="2597150"/>
          <p14:tracePt t="45539" x="4610100" y="2597150"/>
          <p14:tracePt t="45556" x="4552950" y="2616200"/>
          <p14:tracePt t="45572" x="4508500" y="2635250"/>
          <p14:tracePt t="45589" x="4476750" y="2647950"/>
          <p14:tracePt t="45605" x="4445000" y="2667000"/>
          <p14:tracePt t="45624" x="4413250" y="2679700"/>
          <p14:tracePt t="45639" x="4375150" y="2698750"/>
          <p14:tracePt t="45656" x="4318000" y="2717800"/>
          <p14:tracePt t="45673" x="4267200" y="2736850"/>
          <p14:tracePt t="45676" x="4235450" y="2749550"/>
          <p14:tracePt t="45688" x="4222750" y="2755900"/>
          <p14:tracePt t="45704" x="4165600" y="2781300"/>
          <p14:tracePt t="45722" x="4089400" y="2819400"/>
          <p14:tracePt t="45738" x="4032250" y="2844800"/>
          <p14:tracePt t="45757" x="3917950" y="2895600"/>
          <p14:tracePt t="45774" x="3841750" y="2921000"/>
          <p14:tracePt t="45805" x="3657600" y="2971800"/>
          <p14:tracePt t="45822" x="3587750" y="2990850"/>
          <p14:tracePt t="45840" x="3511550" y="3009900"/>
          <p14:tracePt t="45872" x="3397250" y="3016250"/>
          <p14:tracePt t="45889" x="3333750" y="3016250"/>
          <p14:tracePt t="45907" x="3219450" y="3022600"/>
          <p14:tracePt t="45911" x="3187700" y="3022600"/>
          <p14:tracePt t="45923" x="3130550" y="3022600"/>
          <p14:tracePt t="45938" x="3022600" y="3022600"/>
          <p14:tracePt t="45955" x="2927350" y="3016250"/>
          <p14:tracePt t="45973" x="2838450" y="2997200"/>
          <p14:tracePt t="45977" x="2813050" y="2997200"/>
          <p14:tracePt t="45991" x="2736850" y="2978150"/>
          <p14:tracePt t="46004" x="2698750" y="2971800"/>
          <p14:tracePt t="46024" x="2590800" y="2946400"/>
          <p14:tracePt t="46039" x="2527300" y="2927350"/>
          <p14:tracePt t="46056" x="2476500" y="2908300"/>
          <p14:tracePt t="46072" x="2413000" y="2876550"/>
          <p14:tracePt t="46089" x="2343150" y="2844800"/>
          <p14:tracePt t="46106" x="2273300" y="2806700"/>
          <p14:tracePt t="46123" x="2228850" y="2781300"/>
          <p14:tracePt t="46139" x="2178050" y="2749550"/>
          <p14:tracePt t="46156" x="2139950" y="2724150"/>
          <p14:tracePt t="46172" x="2095500" y="2686050"/>
          <p14:tracePt t="46206" x="2019300" y="2622550"/>
          <p14:tracePt t="46225" x="1987550" y="2597150"/>
          <p14:tracePt t="46339" x="1987550" y="2590800"/>
          <p14:tracePt t="46346" x="1993900" y="2578100"/>
          <p14:tracePt t="46354" x="2000250" y="2565400"/>
          <p14:tracePt t="46372" x="2044700" y="2520950"/>
          <p14:tracePt t="46389" x="2114550" y="2463800"/>
          <p14:tracePt t="46407" x="2254250" y="2374900"/>
          <p14:tracePt t="46423" x="2451100" y="2273300"/>
          <p14:tracePt t="46439" x="2641600" y="2165350"/>
          <p14:tracePt t="46457" x="2825750" y="2076450"/>
          <p14:tracePt t="46473" x="3003550" y="1987550"/>
          <p14:tracePt t="46490" x="3276600" y="1866900"/>
          <p14:tracePt t="46506" x="3448050" y="1771650"/>
          <p14:tracePt t="46523" x="3606800" y="1657350"/>
          <p14:tracePt t="46540" x="3746500" y="1543050"/>
          <p14:tracePt t="46556" x="3860800" y="1435100"/>
          <p14:tracePt t="46572" x="3937000" y="1346200"/>
          <p14:tracePt t="46589" x="3987800" y="1270000"/>
          <p14:tracePt t="46606" x="4013200" y="1212850"/>
          <p14:tracePt t="46623" x="4032250" y="1155700"/>
          <p14:tracePt t="46638" x="4051300" y="1066800"/>
          <p14:tracePt t="46657" x="4083050" y="971550"/>
          <p14:tracePt t="46673" x="4108450" y="939800"/>
          <p14:tracePt t="46690" x="4140200" y="895350"/>
          <p14:tracePt t="46694" x="4152900" y="869950"/>
          <p14:tracePt t="46704" x="4165600" y="857250"/>
          <p14:tracePt t="46723" x="4178300" y="831850"/>
          <p14:tracePt t="46739" x="4178300" y="812800"/>
          <p14:tracePt t="46785" x="4171950" y="812800"/>
          <p14:tracePt t="46792" x="4165600" y="812800"/>
          <p14:tracePt t="46808" x="4152900" y="812800"/>
          <p14:tracePt t="46824" x="4133850" y="812800"/>
          <p14:tracePt t="46840" x="4114800" y="812800"/>
          <p14:tracePt t="46857" x="4089400" y="831850"/>
          <p14:tracePt t="46873" x="4064000" y="850900"/>
          <p14:tracePt t="46889" x="4025900" y="882650"/>
          <p14:tracePt t="46908" x="3987800" y="914400"/>
          <p14:tracePt t="46939" x="3860800" y="1054100"/>
          <p14:tracePt t="46956" x="3784600" y="1123950"/>
          <p14:tracePt t="46974" x="3683000" y="1212850"/>
          <p14:tracePt t="47006" x="3530600" y="1346200"/>
          <p14:tracePt t="47023" x="3448050" y="1422400"/>
          <p14:tracePt t="47040" x="3378200" y="1485900"/>
          <p14:tracePt t="47073" x="3181350" y="1631950"/>
          <p14:tracePt t="47091" x="3022600" y="1733550"/>
          <p14:tracePt t="47107" x="2940050" y="1790700"/>
          <p14:tracePt t="47140" x="2749550" y="1968500"/>
          <p14:tracePt t="47156" x="2635250" y="2044700"/>
          <p14:tracePt t="47175" x="2565400" y="2082800"/>
          <p14:tracePt t="47178" x="2527300" y="2108200"/>
          <p14:tracePt t="47188" x="2501900" y="2120900"/>
          <p14:tracePt t="47206" x="2470150" y="2146300"/>
          <p14:tracePt t="47223" x="2457450" y="2152650"/>
          <p14:tracePt t="47240" x="2451100" y="2152650"/>
          <p14:tracePt t="47273" x="2438400" y="2152650"/>
          <p14:tracePt t="47290" x="2406650" y="2165350"/>
          <p14:tracePt t="47308" x="2349500" y="2197100"/>
          <p14:tracePt t="47340" x="2120900" y="2286000"/>
          <p14:tracePt t="47357" x="2032000" y="2324100"/>
          <p14:tracePt t="47375" x="1987550" y="2355850"/>
          <p14:tracePt t="47376" x="1974850" y="2362200"/>
          <p14:tracePt t="47388" x="1962150" y="2368550"/>
          <p14:tracePt t="47406" x="1943100" y="2381250"/>
          <p14:tracePt t="47424" x="1911350" y="2413000"/>
          <p14:tracePt t="47441" x="1892300" y="2451100"/>
          <p14:tracePt t="47457" x="1885950" y="2476500"/>
          <p14:tracePt t="47477" x="1885950" y="2495550"/>
          <p14:tracePt t="47489" x="1898650" y="2520950"/>
          <p14:tracePt t="47507" x="1917700" y="2540000"/>
          <p14:tracePt t="47540" x="1962150" y="2565400"/>
          <p14:tracePt t="47557" x="1981200" y="2584450"/>
          <p14:tracePt t="47574" x="2019300" y="2609850"/>
          <p14:tracePt t="47592" x="2044700" y="2628900"/>
          <p14:tracePt t="47593" x="2063750" y="2635250"/>
          <p14:tracePt t="47607" x="2076450" y="2641600"/>
          <p14:tracePt t="47623" x="2108200" y="2647950"/>
          <p14:tracePt t="47640" x="2165350" y="2647950"/>
          <p14:tracePt t="47658" x="2247900" y="2622550"/>
          <p14:tracePt t="47675" x="2292350" y="2603500"/>
          <p14:tracePt t="47695" x="2311400" y="2590800"/>
          <p14:tracePt t="47715" x="2317750" y="2590800"/>
          <p14:tracePt t="47740" x="2324100" y="2584450"/>
          <p14:tracePt t="47757" x="2324100" y="2571750"/>
          <p14:tracePt t="47774" x="2336800" y="2559050"/>
          <p14:tracePt t="47807" x="2343150" y="2520950"/>
          <p14:tracePt t="47824" x="2343150" y="2508250"/>
          <p14:tracePt t="47841" x="2343150" y="2495550"/>
          <p14:tracePt t="47877" x="2343150" y="2489200"/>
          <p14:tracePt t="47901" x="2349500" y="2489200"/>
          <p14:tracePt t="47908" x="2355850" y="2489200"/>
          <p14:tracePt t="47925" x="2368550" y="2489200"/>
          <p14:tracePt t="47940" x="2381250" y="2489200"/>
          <p14:tracePt t="47958" x="2387600" y="2489200"/>
          <p14:tracePt t="47994" x="2393950" y="2495550"/>
          <p14:tracePt t="48007" x="2438400" y="2520950"/>
          <p14:tracePt t="48023" x="2527300" y="2559050"/>
          <p14:tracePt t="48040" x="2597150" y="2597150"/>
          <p14:tracePt t="48058" x="2686050" y="2628900"/>
          <p14:tracePt t="48074" x="2749550" y="2654300"/>
          <p14:tracePt t="48091" x="2787650" y="2654300"/>
          <p14:tracePt t="48108" x="2794000" y="2654300"/>
          <p14:tracePt t="48124" x="2800350" y="2635250"/>
          <p14:tracePt t="48140" x="2806700" y="2609850"/>
          <p14:tracePt t="48158" x="2813050" y="2565400"/>
          <p14:tracePt t="48175" x="2819400" y="2540000"/>
          <p14:tracePt t="48191" x="2825750" y="2527300"/>
          <p14:tracePt t="48208" x="2844800" y="2514600"/>
          <p14:tracePt t="48225" x="2870200" y="2514600"/>
          <p14:tracePt t="48242" x="2889250" y="2514600"/>
          <p14:tracePt t="48274" x="2914650" y="2514600"/>
          <p14:tracePt t="48292" x="2921000" y="2514600"/>
          <p14:tracePt t="48308" x="2927350" y="2514600"/>
          <p14:tracePt t="48340" x="2940050" y="2540000"/>
          <p14:tracePt t="48357" x="2971800" y="2584450"/>
          <p14:tracePt t="48374" x="2984500" y="2622550"/>
          <p14:tracePt t="48407" x="3028950" y="2679700"/>
          <p14:tracePt t="48425" x="3060700" y="2698750"/>
          <p14:tracePt t="48441" x="3092450" y="2698750"/>
          <p14:tracePt t="48457" x="3111500" y="2698750"/>
          <p14:tracePt t="48475" x="3136900" y="2692400"/>
          <p14:tracePt t="48477" x="3149600" y="2686050"/>
          <p14:tracePt t="48493" x="3162300" y="2673350"/>
          <p14:tracePt t="48507" x="3168650" y="2667000"/>
          <p14:tracePt t="48524" x="3175000" y="2660650"/>
          <p14:tracePt t="48541" x="3181350" y="2647950"/>
          <p14:tracePt t="48559" x="3194050" y="2641600"/>
          <p14:tracePt t="48574" x="3213100" y="2628900"/>
          <p14:tracePt t="48607" x="3536950" y="2609850"/>
          <p14:tracePt t="48624" x="3727450" y="2609850"/>
          <p14:tracePt t="48642" x="3898900" y="2609850"/>
          <p14:tracePt t="48674" x="4184650" y="2641600"/>
          <p14:tracePt t="48692" x="4267200" y="2647950"/>
          <p14:tracePt t="48708" x="4311650" y="2647950"/>
          <p14:tracePt t="48741" x="4362450" y="2647950"/>
          <p14:tracePt t="48744" x="4381500" y="2641600"/>
          <p14:tracePt t="48759" x="4419600" y="2635250"/>
          <p14:tracePt t="48776" x="4451350" y="2628900"/>
          <p14:tracePt t="48791" x="4464050" y="2622550"/>
          <p14:tracePt t="48807" x="4476750" y="2622550"/>
          <p14:tracePt t="48865" x="4476750" y="2616200"/>
          <p14:tracePt t="48881" x="4476750" y="2609850"/>
          <p14:tracePt t="48891" x="4470400" y="2609850"/>
          <p14:tracePt t="48908" x="4451350" y="2603500"/>
          <p14:tracePt t="48941" x="4387850" y="2603500"/>
          <p14:tracePt t="48959" x="4292600" y="2616200"/>
          <p14:tracePt t="48975" x="4191000" y="2635250"/>
          <p14:tracePt t="48992" x="4000500" y="2673350"/>
          <p14:tracePt t="49009" x="3930650" y="2686050"/>
          <p14:tracePt t="49025" x="3886200" y="2692400"/>
          <p14:tracePt t="49041" x="3873500" y="2692400"/>
          <p14:tracePt t="49075" x="3873500" y="2660650"/>
          <p14:tracePt t="52699" x="3879850" y="2660650"/>
          <p14:tracePt t="52708" x="3892550" y="2660650"/>
          <p14:tracePt t="52726" x="3949700" y="2660650"/>
          <p14:tracePt t="52730" x="3981450" y="2660650"/>
          <p14:tracePt t="52746" x="4070350" y="2660650"/>
          <p14:tracePt t="52761" x="4184650" y="2660650"/>
          <p14:tracePt t="52779" x="4298950" y="2679700"/>
          <p14:tracePt t="52798" x="4406900" y="2686050"/>
          <p14:tracePt t="52801" x="4470400" y="2686050"/>
          <p14:tracePt t="52810" x="4514850" y="2686050"/>
          <p14:tracePt t="52828" x="4622800" y="2686050"/>
          <p14:tracePt t="52846" x="4730750" y="2692400"/>
          <p14:tracePt t="52877" x="4902200" y="2698750"/>
          <p14:tracePt t="52897" x="4978400" y="2698750"/>
          <p14:tracePt t="52900" x="5010150" y="2705100"/>
          <p14:tracePt t="52914" x="5086350" y="2717800"/>
          <p14:tracePt t="52945" x="5168900" y="2736850"/>
          <p14:tracePt t="52962" x="5213350" y="2749550"/>
          <p14:tracePt t="52981" x="5238750" y="2762250"/>
          <p14:tracePt t="52995" x="5264150" y="2774950"/>
          <p14:tracePt t="53012" x="5276850" y="2800350"/>
          <p14:tracePt t="53030" x="5276850" y="2819400"/>
          <p14:tracePt t="53616" x="5270500" y="2819400"/>
          <p14:tracePt t="53626" x="5264150" y="2819400"/>
          <p14:tracePt t="53635" x="5245100" y="2819400"/>
          <p14:tracePt t="53651" x="5194300" y="2800350"/>
          <p14:tracePt t="53660" x="5168900" y="2794000"/>
          <p14:tracePt t="53680" x="5137150" y="2774950"/>
          <p14:tracePt t="53779" x="5137150" y="2768600"/>
          <p14:tracePt t="53788" x="5149850" y="2768600"/>
          <p14:tracePt t="53798" x="5251450" y="2762250"/>
          <p14:tracePt t="53813" x="5308600" y="2762250"/>
          <p14:tracePt t="53828" x="5549900" y="2762250"/>
          <p14:tracePt t="53846" x="5778500" y="2762250"/>
          <p14:tracePt t="53879" x="6153150" y="2743200"/>
          <p14:tracePt t="53896" x="6343650" y="2724150"/>
          <p14:tracePt t="53913" x="6419850" y="2711450"/>
          <p14:tracePt t="53930" x="6470650" y="2705100"/>
          <p14:tracePt t="53947" x="6496050" y="2705100"/>
          <p14:tracePt t="53963" x="6515100" y="2705100"/>
          <p14:tracePt t="53996" x="6553200" y="2711450"/>
          <p14:tracePt t="54016" x="6572250" y="2711450"/>
          <p14:tracePt t="54029" x="6591300" y="2717800"/>
          <p14:tracePt t="54045" x="6642100" y="2717800"/>
          <p14:tracePt t="54062" x="6692900" y="2705100"/>
          <p14:tracePt t="54080" x="6756400" y="2692400"/>
          <p14:tracePt t="54096" x="6800850" y="2686050"/>
          <p14:tracePt t="54112" x="6826250" y="2673350"/>
          <p14:tracePt t="54129" x="6832600" y="2673350"/>
          <p14:tracePt t="54175" x="6838950" y="2673350"/>
          <p14:tracePt t="54183" x="6845300" y="2673350"/>
          <p14:tracePt t="54212" x="6870700" y="2660650"/>
          <p14:tracePt t="54231" x="6915150" y="2635250"/>
          <p14:tracePt t="54247" x="6946900" y="2622550"/>
          <p14:tracePt t="54261" x="6972300" y="2603500"/>
          <p14:tracePt t="54279" x="6978650" y="2603500"/>
          <p14:tracePt t="54296" x="6985000" y="2603500"/>
          <p14:tracePt t="54329" x="6997700" y="2609850"/>
          <p14:tracePt t="54348" x="7010400" y="2616200"/>
          <p14:tracePt t="55136" x="7010400" y="2622550"/>
          <p14:tracePt t="55172" x="7004050" y="2622550"/>
          <p14:tracePt t="55198" x="6997700" y="2609850"/>
          <p14:tracePt t="55215" x="6978650" y="2584450"/>
          <p14:tracePt t="55231" x="6921500" y="2552700"/>
          <p14:tracePt t="55237" x="6896100" y="2533650"/>
          <p14:tracePt t="55245" x="6851650" y="2501900"/>
          <p14:tracePt t="55261" x="6743700" y="2457450"/>
          <p14:tracePt t="55279" x="6680200" y="2457450"/>
          <p14:tracePt t="55297" x="6680200" y="2463800"/>
          <p14:tracePt t="55369" x="6680200" y="2457450"/>
          <p14:tracePt t="55376" x="6680200" y="2451100"/>
          <p14:tracePt t="55387" x="6692900" y="2432050"/>
          <p14:tracePt t="55398" x="6711950" y="2387600"/>
          <p14:tracePt t="55413" x="6724650" y="2381250"/>
          <p14:tracePt t="55429" x="6762750" y="2368550"/>
          <p14:tracePt t="55449" x="6819900" y="2362200"/>
          <p14:tracePt t="55465" x="6832600" y="2362200"/>
          <p14:tracePt t="55484" x="6851650" y="2362200"/>
          <p14:tracePt t="55495" x="6864350" y="2368550"/>
          <p14:tracePt t="55514" x="6870700" y="2368550"/>
          <p14:tracePt t="55531" x="6889750" y="2368550"/>
          <p14:tracePt t="55548" x="6902450" y="2355850"/>
          <p14:tracePt t="55564" x="6908800" y="2349500"/>
          <p14:tracePt t="55597" x="6934200" y="2336800"/>
          <p14:tracePt t="55613" x="6946900" y="2330450"/>
          <p14:tracePt t="55630" x="6953250" y="2324100"/>
          <p14:tracePt t="55647" x="6965950" y="2317750"/>
          <p14:tracePt t="55665" x="6985000" y="2311400"/>
          <p14:tracePt t="55700" x="6985000" y="2305050"/>
          <p14:tracePt t="55747" x="7004050" y="2317750"/>
          <p14:tracePt t="55754" x="7023100" y="2330450"/>
          <p14:tracePt t="55764" x="7054850" y="2349500"/>
          <p14:tracePt t="55781" x="7156450" y="2387600"/>
          <p14:tracePt t="55813" x="7296150" y="2438400"/>
          <p14:tracePt t="55831" x="7334250" y="2451100"/>
          <p14:tracePt t="55848" x="7366000" y="2463800"/>
          <p14:tracePt t="55863" x="7391400" y="2470150"/>
          <p14:tracePt t="55881" x="7423150" y="2482850"/>
          <p14:tracePt t="55897" x="7461250" y="2489200"/>
          <p14:tracePt t="55915" x="7512050" y="2489200"/>
          <p14:tracePt t="55931" x="7518400" y="2489200"/>
          <p14:tracePt t="55947" x="7531100" y="2489200"/>
          <p14:tracePt t="55963" x="7531100" y="2482850"/>
          <p14:tracePt t="55981" x="7543800" y="2482850"/>
          <p14:tracePt t="56000" x="7556500" y="2482850"/>
          <p14:tracePt t="56015" x="7569200" y="2482850"/>
          <p14:tracePt t="56030" x="7620000" y="2482850"/>
          <p14:tracePt t="56047" x="7664450" y="2476500"/>
          <p14:tracePt t="56080" x="7759700" y="2444750"/>
          <p14:tracePt t="56098" x="7785100" y="2425700"/>
          <p14:tracePt t="56115" x="7810500" y="2400300"/>
          <p14:tracePt t="56131" x="7816850" y="2400300"/>
          <p14:tracePt t="56149" x="7848600" y="2393950"/>
          <p14:tracePt t="56165" x="7867650" y="2393950"/>
          <p14:tracePt t="56180" x="7886700" y="2393950"/>
          <p14:tracePt t="56214" x="7893050" y="2393950"/>
          <p14:tracePt t="56287" x="7886700" y="2387600"/>
          <p14:tracePt t="56295" x="7880350" y="2387600"/>
          <p14:tracePt t="56303" x="7874000" y="2387600"/>
          <p14:tracePt t="56315" x="7867650" y="2381250"/>
          <p14:tracePt t="56331" x="7854950" y="2374900"/>
          <p14:tracePt t="56349" x="7835900" y="2368550"/>
          <p14:tracePt t="56351" x="7823200" y="2362200"/>
          <p14:tracePt t="56364" x="7816850" y="2355850"/>
          <p14:tracePt t="56380" x="7810500" y="2349500"/>
          <p14:tracePt t="56397" x="7791450" y="2343150"/>
          <p14:tracePt t="56415" x="7772400" y="2330450"/>
          <p14:tracePt t="56433" x="7759700" y="2317750"/>
          <p14:tracePt t="56448" x="7753350" y="2311400"/>
          <p14:tracePt t="56464" x="7747000" y="2305050"/>
          <p14:tracePt t="56481" x="7740650" y="2298700"/>
          <p14:tracePt t="56499" x="7734300" y="2298700"/>
          <p14:tracePt t="56515" x="7727950" y="2298700"/>
          <p14:tracePt t="56548" x="7708900" y="2298700"/>
          <p14:tracePt t="56565" x="7696200" y="2298700"/>
          <p14:tracePt t="56584" x="7677150" y="2298700"/>
          <p14:tracePt t="56597" x="7670800" y="2298700"/>
          <p14:tracePt t="56614" x="7658100" y="2292350"/>
          <p14:tracePt t="56631" x="7639050" y="2292350"/>
          <p14:tracePt t="56648" x="7613650" y="2292350"/>
          <p14:tracePt t="56665" x="7600950" y="2292350"/>
          <p14:tracePt t="56682" x="7588250" y="2292350"/>
          <p14:tracePt t="56696" x="7575550" y="2298700"/>
          <p14:tracePt t="56715" x="7550150" y="2298700"/>
          <p14:tracePt t="56733" x="7518400" y="2298700"/>
          <p14:tracePt t="56749" x="7467600" y="2305050"/>
          <p14:tracePt t="56765" x="7410450" y="2305050"/>
          <p14:tracePt t="56797" x="7277100" y="2305050"/>
          <p14:tracePt t="56815" x="7245350" y="2305050"/>
          <p14:tracePt t="56834" x="7226300" y="2317750"/>
          <p14:tracePt t="56849" x="7219950" y="2324100"/>
          <p14:tracePt t="56883" x="7194550" y="2381250"/>
          <p14:tracePt t="56898" x="7194550" y="2413000"/>
          <p14:tracePt t="56916" x="7200900" y="2451100"/>
          <p14:tracePt t="56948" x="7264400" y="2527300"/>
          <p14:tracePt t="56966" x="7296150" y="2540000"/>
          <p14:tracePt t="56983" x="7321550" y="2540000"/>
          <p14:tracePt t="56987" x="7334250" y="2540000"/>
          <p14:tracePt t="57000" x="7340600" y="2540000"/>
          <p14:tracePt t="57016" x="7372350" y="2520950"/>
          <p14:tracePt t="57019" x="7385050" y="2520950"/>
          <p14:tracePt t="57031" x="7404100" y="2508250"/>
          <p14:tracePt t="57048" x="7423150" y="2508250"/>
          <p14:tracePt t="57064" x="7435850" y="2501900"/>
          <p14:tracePt t="57083" x="7448550" y="2501900"/>
          <p14:tracePt t="57101" x="7454900" y="2508250"/>
          <p14:tracePt t="57115" x="7454900" y="2514600"/>
          <p14:tracePt t="57133" x="7461250" y="2533650"/>
          <p14:tracePt t="57148" x="7461250" y="2540000"/>
          <p14:tracePt t="57225" x="7454900" y="2540000"/>
          <p14:tracePt t="57237" x="7448550" y="2540000"/>
          <p14:tracePt t="57252" x="7429500" y="2533650"/>
          <p14:tracePt t="57265" x="7410450" y="2527300"/>
          <p14:tracePt t="57281" x="7385050" y="2520950"/>
          <p14:tracePt t="59735" x="7385050" y="2514600"/>
          <p14:tracePt t="59774" x="7391400" y="2514600"/>
          <p14:tracePt t="59784" x="7397750" y="2514600"/>
          <p14:tracePt t="59803" x="7461250" y="2520950"/>
          <p14:tracePt t="59818" x="7480300" y="2533650"/>
          <p14:tracePt t="59833" x="7518400" y="2571750"/>
          <p14:tracePt t="59851" x="7543800" y="2603500"/>
          <p14:tracePt t="59866" x="7556500" y="2647950"/>
          <p14:tracePt t="59885" x="7613650" y="2711450"/>
          <p14:tracePt t="59900" x="7715250" y="2749550"/>
          <p14:tracePt t="59934" x="7950200" y="2787650"/>
          <p14:tracePt t="59951" x="8070850" y="2800350"/>
          <p14:tracePt t="59965" x="8197850" y="2806700"/>
          <p14:tracePt t="59984" x="8305800" y="2825750"/>
          <p14:tracePt t="60000" x="8375650" y="2838450"/>
          <p14:tracePt t="60016" x="8407400" y="2838450"/>
          <p14:tracePt t="60032" x="8432800" y="2838450"/>
          <p14:tracePt t="60049" x="8477250" y="2838450"/>
          <p14:tracePt t="60083" x="8623300" y="2832100"/>
          <p14:tracePt t="60101" x="8712200" y="2832100"/>
          <p14:tracePt t="60119" x="8839200" y="2806700"/>
          <p14:tracePt t="60151" x="9055100" y="2768600"/>
          <p14:tracePt t="60168" x="9182100" y="2749550"/>
          <p14:tracePt t="60186" x="9296400" y="2717800"/>
          <p14:tracePt t="60201" x="9366250" y="2698750"/>
          <p14:tracePt t="60218" x="9398000" y="2673350"/>
          <p14:tracePt t="60234" x="9410700" y="2654300"/>
          <p14:tracePt t="60267" x="9461500" y="2603500"/>
          <p14:tracePt t="60284" x="9512300" y="2571750"/>
          <p14:tracePt t="60301" x="9588500" y="2482850"/>
          <p14:tracePt t="60334" x="9664700" y="2343150"/>
          <p14:tracePt t="60351" x="9671050" y="2311400"/>
          <p14:tracePt t="60367" x="9671050" y="2292350"/>
          <p14:tracePt t="60385" x="9645650" y="2266950"/>
          <p14:tracePt t="60401" x="9620250" y="2254250"/>
          <p14:tracePt t="60419" x="9607550" y="2247900"/>
          <p14:tracePt t="60433" x="9582150" y="2228850"/>
          <p14:tracePt t="60451" x="9556750" y="2203450"/>
          <p14:tracePt t="60487" x="9480550" y="2146300"/>
          <p14:tracePt t="60501" x="9429750" y="2114550"/>
          <p14:tracePt t="60518" x="9385300" y="2089150"/>
          <p14:tracePt t="60551" x="9277350" y="2063750"/>
          <p14:tracePt t="60567" x="9201150" y="2057400"/>
          <p14:tracePt t="60587" x="9061450" y="2051050"/>
          <p14:tracePt t="60602" x="8953500" y="2051050"/>
          <p14:tracePt t="60619" x="8877300" y="2051050"/>
          <p14:tracePt t="60633" x="8775700" y="2051050"/>
          <p14:tracePt t="60651" x="8674100" y="2051050"/>
          <p14:tracePt t="60668" x="8591550" y="2051050"/>
          <p14:tracePt t="60686" x="8540750" y="2051050"/>
          <p14:tracePt t="60702" x="8483600" y="2063750"/>
          <p14:tracePt t="60734" x="8407400" y="2108200"/>
          <p14:tracePt t="60751" x="8382000" y="2133600"/>
          <p14:tracePt t="60770" x="8337550" y="2178050"/>
          <p14:tracePt t="60783" x="8324850" y="2197100"/>
          <p14:tracePt t="60799" x="8299450" y="2222500"/>
          <p14:tracePt t="60818" x="8280400" y="2260600"/>
          <p14:tracePt t="60835" x="8280400" y="2273300"/>
          <p14:tracePt t="60852" x="8274050" y="2292350"/>
          <p14:tracePt t="60869" x="8274050" y="2311400"/>
          <p14:tracePt t="60885" x="8274050" y="2330450"/>
          <p14:tracePt t="60903" x="8280400" y="2343150"/>
          <p14:tracePt t="60916" x="8293100" y="2368550"/>
          <p14:tracePt t="60951" x="8324850" y="2438400"/>
          <p14:tracePt t="60968" x="8343900" y="2495550"/>
          <p14:tracePt t="61001" x="8420100" y="2565400"/>
          <p14:tracePt t="61019" x="8451850" y="2584450"/>
          <p14:tracePt t="61035" x="8477250" y="2590800"/>
          <p14:tracePt t="61052" x="8515350" y="2603500"/>
          <p14:tracePt t="61069" x="8547100" y="2609850"/>
          <p14:tracePt t="61085" x="8616950" y="2622550"/>
          <p14:tracePt t="61102" x="8699500" y="2635250"/>
          <p14:tracePt t="61135" x="8902700" y="2667000"/>
          <p14:tracePt t="61152" x="8966200" y="2673350"/>
          <p14:tracePt t="61169" x="9004300" y="2673350"/>
          <p14:tracePt t="61201" x="9036050" y="2660650"/>
          <p14:tracePt t="61219" x="9042400" y="2647950"/>
          <p14:tracePt t="61236" x="9048750" y="2628900"/>
          <p14:tracePt t="61240" x="9048750" y="2622550"/>
          <p14:tracePt t="61253" x="9048750" y="2616200"/>
          <p14:tracePt t="61269" x="9048750" y="2597150"/>
          <p14:tracePt t="61285" x="9048750" y="2590800"/>
          <p14:tracePt t="61306" x="9055100" y="2590800"/>
          <p14:tracePt t="61336" x="9061450" y="2590800"/>
          <p14:tracePt t="61352" x="9067800" y="2590800"/>
          <p14:tracePt t="61369" x="9080500" y="2597150"/>
          <p14:tracePt t="61387" x="9080500" y="2603500"/>
          <p14:tracePt t="61422" x="9086850" y="2609850"/>
          <p14:tracePt t="61445" x="9093200" y="2616200"/>
          <p14:tracePt t="61468" x="9099550" y="2622550"/>
          <p14:tracePt t="61501" x="9105900" y="2622550"/>
          <p14:tracePt t="61535" x="9112250" y="2622550"/>
          <p14:tracePt t="61619" x="9105900" y="2628900"/>
          <p14:tracePt t="61626" x="9099550" y="2628900"/>
          <p14:tracePt t="61635" x="9086850" y="2628900"/>
          <p14:tracePt t="61652" x="9067800" y="2628900"/>
          <p14:tracePt t="64722" x="9061450" y="2635250"/>
          <p14:tracePt t="64744" x="9017000" y="2660650"/>
          <p14:tracePt t="64753" x="9004300" y="2673350"/>
          <p14:tracePt t="64772" x="8991600" y="2679700"/>
          <p14:tracePt t="64848" x="8978900" y="2679700"/>
          <p14:tracePt t="64858" x="8966200" y="2679700"/>
          <p14:tracePt t="64873" x="8890000" y="2667000"/>
          <p14:tracePt t="64889" x="8763000" y="2635250"/>
          <p14:tracePt t="64905" x="8604250" y="2609850"/>
          <p14:tracePt t="64923" x="8496300" y="2590800"/>
          <p14:tracePt t="64940" x="8382000" y="2565400"/>
          <p14:tracePt t="64956" x="8255000" y="2546350"/>
          <p14:tracePt t="64972" x="8115300" y="2520950"/>
          <p14:tracePt t="64986" x="7924800" y="2514600"/>
          <p14:tracePt t="65008" x="7727950" y="2508250"/>
          <p14:tracePt t="65011" x="7658100" y="2508250"/>
          <p14:tracePt t="65024" x="7569200" y="2514600"/>
          <p14:tracePt t="65025" x="7493000" y="2514600"/>
          <p14:tracePt t="65043" x="7359650" y="2527300"/>
          <p14:tracePt t="65073" x="7207250" y="2546350"/>
          <p14:tracePt t="65089" x="7118350" y="2546350"/>
          <p14:tracePt t="65105" x="6997700" y="2546350"/>
          <p14:tracePt t="65122" x="6794500" y="2546350"/>
          <p14:tracePt t="65139" x="6667500" y="2546350"/>
          <p14:tracePt t="65156" x="6591300" y="2546350"/>
          <p14:tracePt t="65171" x="6546850" y="2540000"/>
          <p14:tracePt t="65188" x="6540500" y="2527300"/>
          <p14:tracePt t="65206" x="6534150" y="2508250"/>
          <p14:tracePt t="65224" x="6527800" y="2476500"/>
          <p14:tracePt t="65237" x="6502400" y="2432050"/>
          <p14:tracePt t="65271" x="6445250" y="2368550"/>
          <p14:tracePt t="65288" x="6426200" y="2355850"/>
          <p14:tracePt t="65305" x="6426200" y="2349500"/>
          <p14:tracePt t="65323" x="6432550" y="2349500"/>
          <p14:tracePt t="65338" x="6470650" y="2336800"/>
          <p14:tracePt t="65357" x="6540500" y="2311400"/>
          <p14:tracePt t="65373" x="6565900" y="2305050"/>
          <p14:tracePt t="65405" x="6578600" y="2305050"/>
          <p14:tracePt t="66183" x="6578600" y="2298700"/>
          <p14:tracePt t="66207" x="6565900" y="2298700"/>
          <p14:tracePt t="66226" x="6553200" y="2298700"/>
          <p14:tracePt t="66243" x="6540500" y="2298700"/>
          <p14:tracePt t="66255" x="6534150" y="2298700"/>
          <p14:tracePt t="66272" x="6521450" y="2292350"/>
          <p14:tracePt t="66290" x="6508750" y="2292350"/>
          <p14:tracePt t="66312" x="6496050" y="2292350"/>
          <p14:tracePt t="66339" x="6483350" y="2292350"/>
          <p14:tracePt t="66357" x="6457950" y="2286000"/>
          <p14:tracePt t="66374" x="6413500" y="2266950"/>
          <p14:tracePt t="66408" x="6273800" y="2222500"/>
          <p14:tracePt t="66426" x="6216650" y="2209800"/>
          <p14:tracePt t="66428" x="6197600" y="2197100"/>
          <p14:tracePt t="66438" x="6184900" y="2190750"/>
          <p14:tracePt t="66455" x="6165850" y="2178050"/>
          <p14:tracePt t="66472" x="6159500" y="2165350"/>
          <p14:tracePt t="66490" x="6108700" y="2133600"/>
          <p14:tracePt t="66509" x="6051550" y="2108200"/>
          <p14:tracePt t="66521" x="6019800" y="2095500"/>
          <p14:tracePt t="66539" x="5975350" y="2089150"/>
          <p14:tracePt t="66556" x="5988050" y="2051050"/>
          <p14:tracePt t="66573" x="6000750" y="2038350"/>
          <p14:tracePt t="66606" x="6096000" y="1981200"/>
          <p14:tracePt t="66623" x="6134100" y="1981200"/>
          <p14:tracePt t="66639" x="6146800" y="1981200"/>
          <p14:tracePt t="66656" x="6153150" y="1981200"/>
          <p14:tracePt t="66674" x="6153150" y="1993900"/>
          <p14:tracePt t="66693" x="6153150" y="2000250"/>
          <p14:tracePt t="66786" x="6153150" y="2006600"/>
          <p14:tracePt t="66799" x="6159500" y="2006600"/>
          <p14:tracePt t="66806" x="6159500" y="2012950"/>
          <p14:tracePt t="66823" x="6165850" y="2019300"/>
          <p14:tracePt t="66839" x="6172200" y="2025650"/>
          <p14:tracePt t="66857" x="6184900" y="2038350"/>
          <p14:tracePt t="66874" x="6197600" y="2051050"/>
          <p14:tracePt t="66889" x="6229350" y="2076450"/>
          <p14:tracePt t="66904" x="6286500" y="2114550"/>
          <p14:tracePt t="66922" x="6362700" y="2165350"/>
          <p14:tracePt t="66939" x="6413500" y="2203450"/>
          <p14:tracePt t="66957" x="6445250" y="2241550"/>
          <p14:tracePt t="66960" x="6464300" y="2254250"/>
          <p14:tracePt t="66973" x="6477000" y="2266950"/>
          <p14:tracePt t="66989" x="6496050" y="2286000"/>
          <p14:tracePt t="67007" x="6502400" y="2298700"/>
          <p14:tracePt t="67046" x="6483350" y="2305050"/>
          <p14:tracePt t="67061" x="6451600" y="2311400"/>
          <p14:tracePt t="67075" x="6407150" y="2317750"/>
          <p14:tracePt t="67093" x="6375400" y="2324100"/>
          <p14:tracePt t="67106" x="6343650" y="2324100"/>
          <p14:tracePt t="67124" x="6330950" y="2324100"/>
          <p14:tracePt t="67140" x="6318250" y="2317750"/>
          <p14:tracePt t="67160" x="6305550" y="2305050"/>
          <p14:tracePt t="67163" x="6299200" y="2292350"/>
          <p14:tracePt t="67172" x="6286500" y="2286000"/>
          <p14:tracePt t="67190" x="6242050" y="2254250"/>
          <p14:tracePt t="67207" x="6184900" y="2222500"/>
          <p14:tracePt t="67224" x="6057900" y="2203450"/>
          <p14:tracePt t="67240" x="5937250" y="2203450"/>
          <p14:tracePt t="67258" x="5632450" y="2190750"/>
          <p14:tracePt t="67274" x="5467350" y="2178050"/>
          <p14:tracePt t="67292" x="5372100" y="2184400"/>
          <p14:tracePt t="67307" x="5353050" y="2190750"/>
          <p14:tracePt t="67347" x="5359400" y="2190750"/>
          <p14:tracePt t="67357" x="5365750" y="2190750"/>
          <p14:tracePt t="67373" x="5403850" y="2184400"/>
          <p14:tracePt t="67406" x="5429250" y="2184400"/>
          <p14:tracePt t="71441" x="5429250" y="2178050"/>
          <p14:tracePt t="71461" x="5429250" y="2171700"/>
          <p14:tracePt t="71480" x="5416550" y="2152650"/>
          <p14:tracePt t="71496" x="5403850" y="2139950"/>
          <p14:tracePt t="71511" x="5391150" y="2120900"/>
          <p14:tracePt t="71528" x="5391150" y="2101850"/>
          <p14:tracePt t="71550" x="5391150" y="2089150"/>
          <p14:tracePt t="71551" x="5391150" y="2076450"/>
          <p14:tracePt t="71559" x="5391150" y="2070100"/>
          <p14:tracePt t="71579" x="5391150" y="2057400"/>
          <p14:tracePt t="71584" x="5384800" y="2038350"/>
          <p14:tracePt t="71594" x="5378450" y="2025650"/>
          <p14:tracePt t="71610" x="5359400" y="2000250"/>
          <p14:tracePt t="71626" x="5327650" y="1974850"/>
          <p14:tracePt t="71643" x="5289550" y="1955800"/>
          <p14:tracePt t="71659" x="5270500" y="1955800"/>
          <p14:tracePt t="71678" x="5257800" y="1962150"/>
          <p14:tracePt t="71695" x="5245100" y="2006600"/>
          <p14:tracePt t="71711" x="5232400" y="2019300"/>
          <p14:tracePt t="71744" x="5207000" y="2025650"/>
          <p14:tracePt t="71761" x="5118100" y="2012950"/>
          <p14:tracePt t="71778" x="5041900" y="1955800"/>
          <p14:tracePt t="71810" x="4972050" y="1828800"/>
          <p14:tracePt t="71827" x="4997450" y="1809750"/>
          <p14:tracePt t="71846" x="5048250" y="1803400"/>
          <p14:tracePt t="71848" x="5060950" y="1803400"/>
          <p14:tracePt t="71859" x="5073650" y="1816100"/>
          <p14:tracePt t="71877" x="5067300" y="1828800"/>
          <p14:tracePt t="71893" x="5035550" y="1860550"/>
          <p14:tracePt t="71911" x="5029200" y="1866900"/>
          <p14:tracePt t="72007" x="5022850" y="1866900"/>
          <p14:tracePt t="72016" x="5016500" y="1866900"/>
          <p14:tracePt t="72029" x="5010150" y="1860550"/>
          <p14:tracePt t="72061" x="4940300" y="1841500"/>
          <p14:tracePt t="72063" x="4933950" y="1841500"/>
          <p14:tracePt t="72078" x="4902200" y="1835150"/>
          <p14:tracePt t="72095" x="4883150" y="1835150"/>
          <p14:tracePt t="72111" x="4851400" y="1822450"/>
          <p14:tracePt t="72144" x="4781550" y="1797050"/>
          <p14:tracePt t="72162" x="4737100" y="1784350"/>
          <p14:tracePt t="72179" x="4686300" y="1771650"/>
          <p14:tracePt t="72194" x="4622800" y="1758950"/>
          <p14:tracePt t="72210" x="4584700" y="1752600"/>
          <p14:tracePt t="72229" x="4578350" y="1752600"/>
          <p14:tracePt t="72244" x="4572000" y="1752600"/>
          <p14:tracePt t="72285" x="4565650" y="1752600"/>
          <p14:tracePt t="72301" x="4559300" y="1752600"/>
          <p14:tracePt t="72312" x="4552950" y="1752600"/>
          <p14:tracePt t="72327" x="4540250" y="1752600"/>
          <p14:tracePt t="72344" x="4527550" y="1752600"/>
          <p14:tracePt t="72361" x="4521200" y="1758950"/>
          <p14:tracePt t="72380" x="4521200" y="1765300"/>
          <p14:tracePt t="72435" x="4527550" y="1758950"/>
          <p14:tracePt t="72461" x="4546600" y="1739900"/>
          <p14:tracePt t="72478" x="4559300" y="1727200"/>
          <p14:tracePt t="72495" x="4572000" y="1714500"/>
          <p14:tracePt t="72510" x="4578350" y="1714500"/>
          <p14:tracePt t="72528" x="4578350" y="1708150"/>
          <p14:tracePt t="72545" x="4584700" y="1708150"/>
          <p14:tracePt t="72567" x="4584700" y="1701800"/>
          <p14:tracePt t="72584" x="4591050" y="1701800"/>
          <p14:tracePt t="72619" x="4597400" y="1701800"/>
          <p14:tracePt t="72635" x="4597400" y="1695450"/>
          <p14:tracePt t="72661" x="4603750" y="1695450"/>
          <p14:tracePt t="72679" x="4610100" y="1689100"/>
          <p14:tracePt t="72695" x="4616450" y="1676400"/>
          <p14:tracePt t="72711" x="4622800" y="1663700"/>
          <p14:tracePt t="72727" x="4622800" y="1651000"/>
          <p14:tracePt t="72747" x="4610100" y="1612900"/>
          <p14:tracePt t="72761" x="4597400" y="1600200"/>
          <p14:tracePt t="72779" x="4552950" y="1536700"/>
          <p14:tracePt t="72797" x="4527550" y="1498600"/>
          <p14:tracePt t="72812" x="4483100" y="1441450"/>
          <p14:tracePt t="72826" x="4476750" y="1422400"/>
          <p14:tracePt t="72845" x="4451350" y="1365250"/>
          <p14:tracePt t="72860" x="4432300" y="1314450"/>
          <p14:tracePt t="72878" x="4419600" y="1282700"/>
          <p14:tracePt t="72895" x="4400550" y="1244600"/>
          <p14:tracePt t="72915" x="4387850" y="1225550"/>
          <p14:tracePt t="72917" x="4387850" y="1219200"/>
          <p14:tracePt t="72929" x="4381500" y="1212850"/>
          <p14:tracePt t="72944" x="4381500" y="1206500"/>
          <p14:tracePt t="73015" x="4387850" y="1206500"/>
          <p14:tracePt t="73123" x="4394200" y="1212850"/>
          <p14:tracePt t="73140" x="4394200" y="1219200"/>
          <p14:tracePt t="73149" x="4394200" y="1225550"/>
          <p14:tracePt t="73166" x="4394200" y="1231900"/>
          <p14:tracePt t="73195" x="4394200" y="1257300"/>
          <p14:tracePt t="73219" x="4387850" y="1270000"/>
          <p14:tracePt t="73231" x="4387850" y="1276350"/>
          <p14:tracePt t="73262" x="4381500" y="1289050"/>
          <p14:tracePt t="73280" x="4375150" y="1289050"/>
          <p14:tracePt t="73446" x="4375150" y="1295400"/>
          <p14:tracePt t="73498" x="4381500" y="1289050"/>
          <p14:tracePt t="73508" x="4387850" y="1289050"/>
          <p14:tracePt t="73530" x="4406900" y="1276350"/>
          <p14:tracePt t="73550" x="4432300" y="1263650"/>
          <p14:tracePt t="73552" x="4451350" y="1257300"/>
          <p14:tracePt t="73562" x="4470400" y="1250950"/>
          <p14:tracePt t="73579" x="4483100" y="1250950"/>
          <p14:tracePt t="73595" x="4508500" y="1244600"/>
          <p14:tracePt t="73612" x="4521200" y="1244600"/>
          <p14:tracePt t="73630" x="4527550" y="1244600"/>
          <p14:tracePt t="73646" x="4533900" y="1244600"/>
          <p14:tracePt t="73752" x="4540250" y="1244600"/>
          <p14:tracePt t="73795" x="4546600" y="1244600"/>
          <p14:tracePt t="73839" x="4546600" y="1250950"/>
          <p14:tracePt t="73863" x="4552950" y="1257300"/>
          <p14:tracePt t="73886" x="4552950" y="1263650"/>
          <p14:tracePt t="73900" x="4552950" y="1270000"/>
          <p14:tracePt t="73929" x="4552950" y="1282700"/>
          <p14:tracePt t="73949" x="4552950" y="1289050"/>
          <p14:tracePt t="73973" x="4552950" y="1295400"/>
          <p14:tracePt t="74002" x="4552950" y="1301750"/>
          <p14:tracePt t="74069" x="4552950" y="1308100"/>
          <p14:tracePt t="74108" x="4546600" y="1308100"/>
          <p14:tracePt t="74164" x="4546600" y="1314450"/>
          <p14:tracePt t="74178" x="4540250" y="1314450"/>
          <p14:tracePt t="74190" x="4533900" y="1320800"/>
          <p14:tracePt t="74197" x="4527550" y="1320800"/>
          <p14:tracePt t="74213" x="4514850" y="1327150"/>
          <p14:tracePt t="74229" x="4508500" y="1333500"/>
          <p14:tracePt t="74246" x="4489450" y="1346200"/>
          <p14:tracePt t="74278" x="4476750" y="1352550"/>
          <p14:tracePt t="74300" x="4470400" y="1352550"/>
          <p14:tracePt t="74328" x="4451350" y="1365250"/>
          <p14:tracePt t="74345" x="4445000" y="1371600"/>
          <p14:tracePt t="74363" x="4432300" y="1384300"/>
          <p14:tracePt t="74396" x="4425950" y="1390650"/>
          <p14:tracePt t="74437" x="4425950" y="1397000"/>
          <p14:tracePt t="74464" x="4425950" y="1403350"/>
          <p14:tracePt t="74483" x="4425950" y="1409700"/>
          <p14:tracePt t="74485" x="4425950" y="1416050"/>
          <p14:tracePt t="74496" x="4445000" y="1435100"/>
          <p14:tracePt t="74512" x="4546600" y="1473200"/>
          <p14:tracePt t="74546" x="5080000" y="1536700"/>
          <p14:tracePt t="74565" x="5530850" y="1555750"/>
          <p14:tracePt t="74580" x="5848350" y="1568450"/>
          <p14:tracePt t="74597" x="6203950" y="1574800"/>
          <p14:tracePt t="74613" x="6642100" y="1593850"/>
          <p14:tracePt t="74630" x="7080250" y="1606550"/>
          <p14:tracePt t="74647" x="7461250" y="1612900"/>
          <p14:tracePt t="74662" x="7734300" y="1612900"/>
          <p14:tracePt t="74679" x="7899400" y="1612900"/>
          <p14:tracePt t="74699" x="8001000" y="1612900"/>
          <p14:tracePt t="74713" x="8102600" y="1625600"/>
          <p14:tracePt t="74729" x="8229600" y="1644650"/>
          <p14:tracePt t="74746" x="8343900" y="1663700"/>
          <p14:tracePt t="74763" x="8445500" y="1670050"/>
          <p14:tracePt t="74796" x="8616950" y="1676400"/>
          <p14:tracePt t="74813" x="8642350" y="1676400"/>
          <p14:tracePt t="74831" x="8661400" y="1657350"/>
          <p14:tracePt t="74863" x="8737600" y="1600200"/>
          <p14:tracePt t="74879" x="8775700" y="1574800"/>
          <p14:tracePt t="74896" x="8794750" y="1555750"/>
          <p14:tracePt t="74913" x="8801100" y="1549400"/>
          <p14:tracePt t="74946" x="8775700" y="1536700"/>
          <p14:tracePt t="74964" x="8718550" y="1536700"/>
          <p14:tracePt t="74981" x="8648700" y="1536700"/>
          <p14:tracePt t="74997" x="8572500" y="1536700"/>
          <p14:tracePt t="75013" x="8496300" y="1536700"/>
          <p14:tracePt t="75030" x="8413750" y="1536700"/>
          <p14:tracePt t="75047" x="8312150" y="1536700"/>
          <p14:tracePt t="75063" x="8159750" y="1543050"/>
          <p14:tracePt t="75081" x="7867650" y="1555750"/>
          <p14:tracePt t="75097" x="7594600" y="1555750"/>
          <p14:tracePt t="75113" x="7302500" y="1555750"/>
          <p14:tracePt t="75130" x="6991350" y="1562100"/>
          <p14:tracePt t="75150" x="6686550" y="1574800"/>
          <p14:tracePt t="75152" x="6521450" y="1574800"/>
          <p14:tracePt t="75164" x="6375400" y="1581150"/>
          <p14:tracePt t="75180" x="6038850" y="1581150"/>
          <p14:tracePt t="75196" x="5708650" y="1581150"/>
          <p14:tracePt t="75213" x="5353050" y="1581150"/>
          <p14:tracePt t="75231" x="5003800" y="1581150"/>
          <p14:tracePt t="75247" x="4686300" y="1581150"/>
          <p14:tracePt t="75264" x="4260850" y="1612900"/>
          <p14:tracePt t="75280" x="4108450" y="1631950"/>
          <p14:tracePt t="75283" x="3987800" y="1651000"/>
          <p14:tracePt t="75297" x="3854450" y="1676400"/>
          <p14:tracePt t="75300" x="3727450" y="1701800"/>
          <p14:tracePt t="75315" x="3517900" y="1746250"/>
          <p14:tracePt t="75347" x="3257550" y="1809750"/>
          <p14:tracePt t="75363" x="3187700" y="1828800"/>
          <p14:tracePt t="75380" x="3149600" y="1835150"/>
          <p14:tracePt t="75413" x="3124200" y="1847850"/>
          <p14:tracePt t="75430" x="3111500" y="1860550"/>
          <p14:tracePt t="75447" x="3098800" y="1885950"/>
          <p14:tracePt t="75452" x="3092450" y="1898650"/>
          <p14:tracePt t="75465" x="3086100" y="1917700"/>
          <p14:tracePt t="75467" x="3073400" y="1936750"/>
          <p14:tracePt t="75481" x="3060700" y="1955800"/>
          <p14:tracePt t="75497" x="3022600" y="2000250"/>
          <p14:tracePt t="75499" x="3003550" y="2025650"/>
          <p14:tracePt t="75515" x="2940050" y="2070100"/>
          <p14:tracePt t="75529" x="2914650" y="2082800"/>
          <p14:tracePt t="75547" x="2870200" y="2120900"/>
          <p14:tracePt t="75564" x="2832100" y="2178050"/>
          <p14:tracePt t="75581" x="2787650" y="2292350"/>
          <p14:tracePt t="75597" x="2743200" y="2387600"/>
          <p14:tracePt t="75614" x="2686050" y="2476500"/>
          <p14:tracePt t="75630" x="2641600" y="2527300"/>
          <p14:tracePt t="75663" x="2546350" y="2628900"/>
          <p14:tracePt t="75681" x="2501900" y="2679700"/>
          <p14:tracePt t="75699" x="2482850" y="2717800"/>
          <p14:tracePt t="75701" x="2482850" y="2736850"/>
          <p14:tracePt t="75712" x="2476500" y="2755900"/>
          <p14:tracePt t="75731" x="2476500" y="2794000"/>
          <p14:tracePt t="75747" x="2476500" y="2832100"/>
          <p14:tracePt t="75763" x="2476500" y="2863850"/>
          <p14:tracePt t="75781" x="2476500" y="2901950"/>
          <p14:tracePt t="75814" x="2501900" y="2946400"/>
          <p14:tracePt t="75834" x="2514600" y="2965450"/>
          <p14:tracePt t="75850" x="2540000" y="2984500"/>
          <p14:tracePt t="75863" x="2565400" y="3003550"/>
          <p14:tracePt t="75880" x="2597150" y="3022600"/>
          <p14:tracePt t="75898" x="2635250" y="3035300"/>
          <p14:tracePt t="75931" x="2724150" y="3048000"/>
          <p14:tracePt t="75936" x="2749550" y="3054350"/>
          <p14:tracePt t="75948" x="2768600" y="3054350"/>
          <p14:tracePt t="75964" x="2800350" y="3054350"/>
          <p14:tracePt t="76000" x="2895600" y="3060700"/>
          <p14:tracePt t="76018" x="2940050" y="3073400"/>
          <p14:tracePt t="76035" x="2984500" y="3079750"/>
          <p14:tracePt t="76064" x="3041650" y="3086100"/>
          <p14:tracePt t="76082" x="3060700" y="3086100"/>
          <p14:tracePt t="76096" x="3067050" y="3079750"/>
          <p14:tracePt t="76113" x="3073400" y="3073400"/>
          <p14:tracePt t="76131" x="3079750" y="3067050"/>
          <p14:tracePt t="76148" x="3086100" y="3067050"/>
          <p14:tracePt t="76166" x="3092450" y="3067050"/>
          <p14:tracePt t="76187" x="3098800" y="3067050"/>
          <p14:tracePt t="76199" x="3105150" y="3067050"/>
          <p14:tracePt t="76201" x="3111500" y="3073400"/>
          <p14:tracePt t="76214" x="3111500" y="3079750"/>
          <p14:tracePt t="76230" x="3124200" y="3086100"/>
          <p14:tracePt t="76247" x="3130550" y="3092450"/>
          <p14:tracePt t="76288" x="3136900" y="3098800"/>
          <p14:tracePt t="76302" x="3136900" y="3105150"/>
          <p14:tracePt t="76331" x="3162300" y="3105150"/>
          <p14:tracePt t="76348" x="3200400" y="3105150"/>
          <p14:tracePt t="76365" x="3225800" y="3086100"/>
          <p14:tracePt t="76381" x="3251200" y="3067050"/>
          <p14:tracePt t="76397" x="3282950" y="3048000"/>
          <p14:tracePt t="76415" x="3486150" y="3035300"/>
          <p14:tracePt t="76433" x="3632200" y="3048000"/>
          <p14:tracePt t="76464" x="3892550" y="3073400"/>
          <p14:tracePt t="76483" x="3981450" y="3079750"/>
          <p14:tracePt t="76499" x="4019550" y="3079750"/>
          <p14:tracePt t="76516" x="4025900" y="3079750"/>
          <p14:tracePt t="76519" x="4025900" y="3073400"/>
          <p14:tracePt t="76547" x="4025900" y="3067050"/>
          <p14:tracePt t="76884" x="4032250" y="3067050"/>
          <p14:tracePt t="76895" x="4032250" y="3060700"/>
          <p14:tracePt t="76922" x="4038600" y="3060700"/>
          <p14:tracePt t="76931" x="4038600" y="3054350"/>
          <p14:tracePt t="77251" x="4038600" y="3048000"/>
          <p14:tracePt t="77266" x="4044950" y="3041650"/>
          <p14:tracePt t="77282" x="4051300" y="3035300"/>
          <p14:tracePt t="77348" x="4051300" y="3041650"/>
          <p14:tracePt t="77358" x="4057650" y="3041650"/>
          <p14:tracePt t="77369" x="4057650" y="3054350"/>
          <p14:tracePt t="77386" x="4057650" y="3060700"/>
          <p14:tracePt t="77398" x="4057650" y="3067050"/>
          <p14:tracePt t="77420" x="4057650" y="3073400"/>
          <p14:tracePt t="77433" x="4057650" y="3086100"/>
          <p14:tracePt t="77465" x="4057650" y="3092450"/>
          <p14:tracePt t="77499" x="4064000" y="3092450"/>
          <p14:tracePt t="77520" x="4070350" y="3086100"/>
          <p14:tracePt t="77532" x="4083050" y="3067050"/>
          <p14:tracePt t="77549" x="4095750" y="3054350"/>
          <p14:tracePt t="77566" x="4102100" y="3041650"/>
          <p14:tracePt t="77598" x="4108450" y="3041650"/>
          <p14:tracePt t="77614" x="4114800" y="3041650"/>
          <p14:tracePt t="77730" x="4121150" y="3041650"/>
          <p14:tracePt t="77747" x="4121150" y="3048000"/>
          <p14:tracePt t="77755" x="4121150" y="3054350"/>
          <p14:tracePt t="77771" x="4127500" y="3054350"/>
          <p14:tracePt t="77785" x="4127500" y="3067050"/>
          <p14:tracePt t="77810" x="4133850" y="3073400"/>
          <p14:tracePt t="77825" x="4133850" y="3079750"/>
          <p14:tracePt t="77833" x="4133850" y="3086100"/>
          <p14:tracePt t="77850" x="4140200" y="3086100"/>
          <p14:tracePt t="77891" x="4140200" y="3079750"/>
          <p14:tracePt t="77899" x="4146550" y="3073400"/>
          <p14:tracePt t="77915" x="4146550" y="3054350"/>
          <p14:tracePt t="77934" x="4146550" y="3041650"/>
          <p14:tracePt t="77937" x="4146550" y="3028950"/>
          <p14:tracePt t="77949" x="4146550" y="3022600"/>
          <p14:tracePt t="77967" x="4146550" y="3003550"/>
          <p14:tracePt t="77969" x="4146550" y="2997200"/>
          <p14:tracePt t="77983" x="4146550" y="2990850"/>
          <p14:tracePt t="78000" x="4146550" y="2971800"/>
          <p14:tracePt t="78019" x="4146550" y="2965450"/>
          <p14:tracePt t="78055" x="4152900" y="2965450"/>
          <p14:tracePt t="78068" x="4159250" y="2959100"/>
          <p14:tracePt t="78069" x="4171950" y="2959100"/>
          <p14:tracePt t="78083" x="4197350" y="2959100"/>
          <p14:tracePt t="78099" x="4260850" y="2946400"/>
          <p14:tracePt t="78119" x="4305300" y="2940050"/>
          <p14:tracePt t="78121" x="4330700" y="2927350"/>
          <p14:tracePt t="78132" x="4349750" y="2914650"/>
          <p14:tracePt t="78150" x="4356100" y="2895600"/>
          <p14:tracePt t="78168" x="4356100" y="2882900"/>
          <p14:tracePt t="78185" x="4349750" y="2876550"/>
          <p14:tracePt t="78203" x="4349750" y="2870200"/>
          <p14:tracePt t="78222" x="4349750" y="2876550"/>
          <p14:tracePt t="78235" x="4349750" y="2882900"/>
          <p14:tracePt t="78250" x="4356100" y="2889250"/>
          <p14:tracePt t="78265" x="4362450" y="2889250"/>
          <p14:tracePt t="78283" x="4368800" y="2895600"/>
          <p14:tracePt t="78299" x="4375150" y="2895600"/>
          <p14:tracePt t="78373" x="4375150" y="2889250"/>
          <p14:tracePt t="78387" x="4375150" y="2882900"/>
          <p14:tracePt t="78399" x="4356100" y="2863850"/>
          <p14:tracePt t="78415" x="4330700" y="2838450"/>
          <p14:tracePt t="78432" x="4286250" y="2800350"/>
          <p14:tracePt t="78466" x="4235450" y="2781300"/>
          <p14:tracePt t="78483" x="4229100" y="2781300"/>
          <p14:tracePt t="78502" x="4222750" y="2781300"/>
          <p14:tracePt t="78520" x="4216400" y="2781300"/>
          <p14:tracePt t="78567" x="4216400" y="2787650"/>
          <p14:tracePt t="78575" x="4216400" y="2794000"/>
          <p14:tracePt t="78584" x="4216400" y="2800350"/>
          <p14:tracePt t="78600" x="4216400" y="2806700"/>
          <p14:tracePt t="78617" x="4216400" y="2813050"/>
          <p14:tracePt t="78634" x="4222750" y="2825750"/>
          <p14:tracePt t="78651" x="4235450" y="2838450"/>
          <p14:tracePt t="78666" x="4254500" y="2851150"/>
          <p14:tracePt t="78682" x="4286250" y="2870200"/>
          <p14:tracePt t="78699" x="4318000" y="2889250"/>
          <p14:tracePt t="78732" x="4394200" y="2921000"/>
          <p14:tracePt t="78751" x="4483100" y="2946400"/>
          <p14:tracePt t="78767" x="4540250" y="2959100"/>
          <p14:tracePt t="78783" x="4622800" y="2971800"/>
          <p14:tracePt t="78801" x="4699000" y="2984500"/>
          <p14:tracePt t="78817" x="4819650" y="3003550"/>
          <p14:tracePt t="78833" x="4953000" y="3016250"/>
          <p14:tracePt t="78866" x="5130800" y="3016250"/>
          <p14:tracePt t="78883" x="5175250" y="3016250"/>
          <p14:tracePt t="78901" x="5187950" y="3009900"/>
          <p14:tracePt t="78943" x="5187950" y="3016250"/>
          <p14:tracePt t="78957" x="5187950" y="3022600"/>
          <p14:tracePt t="78967" x="5187950" y="3028950"/>
          <p14:tracePt t="78984" x="5187950" y="3035300"/>
          <p14:tracePt t="78999" x="5194300" y="3035300"/>
          <p14:tracePt t="79017" x="5200650" y="3041650"/>
          <p14:tracePt t="79033" x="5207000" y="3041650"/>
          <p14:tracePt t="79067" x="5219700" y="3048000"/>
          <p14:tracePt t="79069" x="5226050" y="3054350"/>
          <p14:tracePt t="79084" x="5232400" y="3054350"/>
          <p14:tracePt t="79099" x="5289550" y="3067050"/>
          <p14:tracePt t="79115" x="5340350" y="3073400"/>
          <p14:tracePt t="79135" x="5429250" y="3073400"/>
          <p14:tracePt t="79150" x="5486400" y="3060700"/>
          <p14:tracePt t="79167" x="5530850" y="3048000"/>
          <p14:tracePt t="79200" x="5556250" y="3035300"/>
          <p14:tracePt t="79219" x="5549900" y="3035300"/>
          <p14:tracePt t="79235" x="5530850" y="3048000"/>
          <p14:tracePt t="79267" x="5499100" y="3086100"/>
          <p14:tracePt t="79284" x="5492750" y="3105150"/>
          <p14:tracePt t="79300" x="5492750" y="3117850"/>
          <p14:tracePt t="79317" x="5492750" y="3130550"/>
          <p14:tracePt t="79401" x="5486400" y="3130550"/>
          <p14:tracePt t="79429" x="5486400" y="3136900"/>
          <p14:tracePt t="79445" x="5486400" y="3143250"/>
          <p14:tracePt t="79469" x="5486400" y="3149600"/>
          <p14:tracePt t="79485" x="5499100" y="3162300"/>
          <p14:tracePt t="79501" x="5518150" y="3162300"/>
          <p14:tracePt t="79518" x="5543550" y="3162300"/>
          <p14:tracePt t="79533" x="5562600" y="3155950"/>
          <p14:tracePt t="79551" x="5575300" y="3143250"/>
          <p14:tracePt t="79568" x="5594350" y="3130550"/>
          <p14:tracePt t="79583" x="5676900" y="3130550"/>
          <p14:tracePt t="79600" x="5772150" y="3130550"/>
          <p14:tracePt t="79618" x="5854700" y="3124200"/>
          <p14:tracePt t="79634" x="5930900" y="3117850"/>
          <p14:tracePt t="79652" x="5975350" y="3111500"/>
          <p14:tracePt t="79667" x="5994400" y="3105150"/>
          <p14:tracePt t="79744" x="6000750" y="3105150"/>
          <p14:tracePt t="79759" x="6007100" y="3105150"/>
          <p14:tracePt t="79775" x="6013450" y="3105150"/>
          <p14:tracePt t="79801" x="6019800" y="3105150"/>
          <p14:tracePt t="79821" x="6032500" y="3105150"/>
          <p14:tracePt t="79823" x="6045200" y="3105150"/>
          <p14:tracePt t="79833" x="6051550" y="3105150"/>
          <p14:tracePt t="79850" x="6096000" y="3111500"/>
          <p14:tracePt t="79868" x="6134100" y="3111500"/>
          <p14:tracePt t="79886" x="6203950" y="3111500"/>
          <p14:tracePt t="79901" x="6210300" y="3111500"/>
          <p14:tracePt t="79917" x="6254750" y="3105150"/>
          <p14:tracePt t="79934" x="6280150" y="3105150"/>
          <p14:tracePt t="79951" x="6299200" y="3098800"/>
          <p14:tracePt t="79968" x="6318250" y="3098800"/>
          <p14:tracePt t="80000" x="6324600" y="3092450"/>
          <p14:tracePt t="80121" x="6324600" y="3098800"/>
          <p14:tracePt t="80135" x="6318250" y="3105150"/>
          <p14:tracePt t="80144" x="6318250" y="3111500"/>
          <p14:tracePt t="80171" x="6311900" y="3117850"/>
          <p14:tracePt t="80406" x="6318250" y="3117850"/>
          <p14:tracePt t="80415" x="6318250" y="3111500"/>
          <p14:tracePt t="80439" x="6324600" y="3105150"/>
          <p14:tracePt t="80454" x="6324600" y="3098800"/>
          <p14:tracePt t="80514" x="6324600" y="3092450"/>
          <p14:tracePt t="80809" x="6330950" y="3092450"/>
          <p14:tracePt t="80832" x="6337300" y="3092450"/>
          <p14:tracePt t="80852" x="6337300" y="3086100"/>
          <p14:tracePt t="80869" x="6343650" y="3086100"/>
          <p14:tracePt t="80885" x="6350000" y="3086100"/>
          <p14:tracePt t="80913" x="6356350" y="3086100"/>
          <p14:tracePt t="80923" x="6362700" y="3086100"/>
          <p14:tracePt t="80935" x="6375400" y="3079750"/>
          <p14:tracePt t="80953" x="6419850" y="3079750"/>
          <p14:tracePt t="80968" x="6489700" y="3079750"/>
          <p14:tracePt t="80985" x="6540500" y="3079750"/>
          <p14:tracePt t="81001" x="6572250" y="3079750"/>
          <p14:tracePt t="81018" x="6597650" y="3073400"/>
          <p14:tracePt t="81036" x="6604000" y="3073400"/>
          <p14:tracePt t="81069" x="6610350" y="3067050"/>
          <p14:tracePt t="81086" x="6654800" y="3060700"/>
          <p14:tracePt t="81101" x="6737350" y="3054350"/>
          <p14:tracePt t="81118" x="6819900" y="3048000"/>
          <p14:tracePt t="81135" x="6870700" y="3041650"/>
          <p14:tracePt t="81152" x="6902450" y="3028950"/>
          <p14:tracePt t="81169" x="6915150" y="3016250"/>
          <p14:tracePt t="81173" x="6915150" y="3009900"/>
          <p14:tracePt t="81183" x="6915150" y="3003550"/>
          <p14:tracePt t="81224" x="6915150" y="2997200"/>
          <p14:tracePt t="81231" x="6921500" y="2997200"/>
          <p14:tracePt t="81239" x="6934200" y="2997200"/>
          <p14:tracePt t="81268" x="6985000" y="2990850"/>
          <p14:tracePt t="81286" x="7004050" y="2984500"/>
          <p14:tracePt t="81301" x="7010400" y="2984500"/>
          <p14:tracePt t="81319" x="7035800" y="2984500"/>
          <p14:tracePt t="81336" x="7124700" y="2990850"/>
          <p14:tracePt t="81353" x="7264400" y="3009900"/>
          <p14:tracePt t="81368" x="7378700" y="3028950"/>
          <p14:tracePt t="81386" x="7480300" y="3028950"/>
          <p14:tracePt t="81402" x="7518400" y="3028950"/>
          <p14:tracePt t="81433" x="7512050" y="3028950"/>
          <p14:tracePt t="81442" x="7505700" y="3028950"/>
          <p14:tracePt t="81469" x="7423150" y="3028950"/>
          <p14:tracePt t="81486" x="7340600" y="3041650"/>
          <p14:tracePt t="81502" x="7334250" y="3041650"/>
          <p14:tracePt t="81519" x="7308850" y="3041650"/>
          <p14:tracePt t="81602" x="7308850" y="3048000"/>
          <p14:tracePt t="81609" x="7308850" y="3054350"/>
          <p14:tracePt t="81618" x="7315200" y="3054350"/>
          <p14:tracePt t="81635" x="7327900" y="3067050"/>
          <p14:tracePt t="81653" x="7353300" y="3079750"/>
          <p14:tracePt t="81671" x="7385050" y="3086100"/>
          <p14:tracePt t="81687" x="7486650" y="3092450"/>
          <p14:tracePt t="81689" x="7524750" y="3092450"/>
          <p14:tracePt t="81702" x="7588250" y="3092450"/>
          <p14:tracePt t="81718" x="7747000" y="3092450"/>
          <p14:tracePt t="81737" x="7956550" y="3092450"/>
          <p14:tracePt t="81753" x="8051800" y="3092450"/>
          <p14:tracePt t="81769" x="8089900" y="3092450"/>
          <p14:tracePt t="81802" x="8083550" y="3130550"/>
          <p14:tracePt t="81819" x="8077200" y="3162300"/>
          <p14:tracePt t="81836" x="8077200" y="3187700"/>
          <p14:tracePt t="81869" x="8128000" y="3200400"/>
          <p14:tracePt t="81887" x="8178800" y="3200400"/>
          <p14:tracePt t="81905" x="8210550" y="3187700"/>
          <p14:tracePt t="81909" x="8223250" y="3187700"/>
          <p14:tracePt t="81922" x="8223250" y="3181350"/>
          <p14:tracePt t="81990" x="8229600" y="3187700"/>
          <p14:tracePt t="81999" x="8242300" y="3187700"/>
          <p14:tracePt t="82009" x="8261350" y="3187700"/>
          <p14:tracePt t="82022" x="8299450" y="3187700"/>
          <p14:tracePt t="82036" x="8318500" y="3187700"/>
          <p14:tracePt t="82053" x="8324850" y="3187700"/>
          <p14:tracePt t="82077" x="8331200" y="3187700"/>
          <p14:tracePt t="82087" x="8331200" y="3194050"/>
          <p14:tracePt t="82102" x="8356600" y="3206750"/>
          <p14:tracePt t="82120" x="8407400" y="3213100"/>
          <p14:tracePt t="82152" x="8489950" y="3213100"/>
          <p14:tracePt t="82170" x="8496300" y="3213100"/>
          <p14:tracePt t="82206" x="8496300" y="3206750"/>
          <p14:tracePt t="82237" x="8489950" y="3206750"/>
          <p14:tracePt t="82245" x="8483600" y="3206750"/>
          <p14:tracePt t="82270" x="8477250" y="3213100"/>
          <p14:tracePt t="82289" x="8470900" y="3219450"/>
          <p14:tracePt t="82388" x="8477250" y="3219450"/>
          <p14:tracePt t="82396" x="8483600" y="3219450"/>
          <p14:tracePt t="82412" x="8489950" y="3219450"/>
          <p14:tracePt t="82422" x="8496300" y="3219450"/>
          <p14:tracePt t="82436" x="8509000" y="3219450"/>
          <p14:tracePt t="82453" x="8515350" y="3213100"/>
          <p14:tracePt t="82468" x="8528050" y="3206750"/>
          <p14:tracePt t="82487" x="8534400" y="3194050"/>
          <p14:tracePt t="82504" x="8540750" y="3181350"/>
          <p14:tracePt t="82507" x="8540750" y="3175000"/>
          <p14:tracePt t="82520" x="8540750" y="3168650"/>
          <p14:tracePt t="82569" x="8534400" y="3168650"/>
          <p14:tracePt t="82577" x="8528050" y="3181350"/>
          <p14:tracePt t="82602" x="8496300" y="3206750"/>
          <p14:tracePt t="82619" x="8489950" y="3206750"/>
          <p14:tracePt t="87543" x="8483600" y="3206750"/>
          <p14:tracePt t="87552" x="8477250" y="3213100"/>
          <p14:tracePt t="87557" x="8451850" y="3219450"/>
          <p14:tracePt t="87577" x="8394700" y="3219450"/>
          <p14:tracePt t="87581" x="8356600" y="3213100"/>
          <p14:tracePt t="87589" x="8324850" y="3200400"/>
          <p14:tracePt t="87607" x="8261350" y="3175000"/>
          <p14:tracePt t="87612" x="8242300" y="3168650"/>
          <p14:tracePt t="87624" x="8229600" y="3168650"/>
          <p14:tracePt t="87643" x="8229600" y="3162300"/>
          <p14:tracePt t="87647" x="8235950" y="3162300"/>
          <p14:tracePt t="87661" x="8255000" y="3155950"/>
          <p14:tracePt t="87674" x="8267700" y="3155950"/>
          <p14:tracePt t="87690" x="8280400" y="3155950"/>
          <p14:tracePt t="87791" x="8280400" y="3162300"/>
          <p14:tracePt t="87808" x="8274050" y="3181350"/>
          <p14:tracePt t="87824" x="8267700" y="3187700"/>
          <p14:tracePt t="87842" x="8248650" y="3194050"/>
          <p14:tracePt t="87846" x="8242300" y="3194050"/>
          <p14:tracePt t="87856" x="8229600" y="3194050"/>
          <p14:tracePt t="87872" x="8210550" y="3194050"/>
          <p14:tracePt t="87890" x="8197850" y="3187700"/>
          <p14:tracePt t="87908" x="8185150" y="3187700"/>
          <p14:tracePt t="87940" x="8178800" y="3181350"/>
          <p14:tracePt t="87957" x="8178800" y="3175000"/>
          <p14:tracePt t="87973" x="8172450" y="3175000"/>
          <p14:tracePt t="88007" x="8153400" y="3168650"/>
          <p14:tracePt t="88023" x="8153400" y="3162300"/>
          <p14:tracePt t="88041" x="8140700" y="3155950"/>
          <p14:tracePt t="88061" x="8121650" y="3155950"/>
          <p14:tracePt t="88074" x="8102600" y="3155950"/>
          <p14:tracePt t="88090" x="8058150" y="3155950"/>
          <p14:tracePt t="88107" x="8001000" y="3155950"/>
          <p14:tracePt t="88140" x="7886700" y="3149600"/>
          <p14:tracePt t="88158" x="7842250" y="3136900"/>
          <p14:tracePt t="88174" x="7816850" y="3130550"/>
          <p14:tracePt t="88207" x="7816850" y="3124200"/>
          <p14:tracePt t="88255" x="7810500" y="3124200"/>
          <p14:tracePt t="88270" x="7797800" y="3124200"/>
          <p14:tracePt t="88280" x="7791450" y="3124200"/>
          <p14:tracePt t="88295" x="7766050" y="3124200"/>
          <p14:tracePt t="88309" x="7753350" y="3124200"/>
          <p14:tracePt t="88343" x="7747000" y="3117850"/>
          <p14:tracePt t="88359" x="7727950" y="3111500"/>
          <p14:tracePt t="88375" x="7664450" y="3105150"/>
          <p14:tracePt t="88390" x="7543800" y="3111500"/>
          <p14:tracePt t="88410" x="7385050" y="3155950"/>
          <p14:tracePt t="88423" x="7219950" y="3219450"/>
          <p14:tracePt t="88442" x="7067550" y="3314700"/>
          <p14:tracePt t="88458" x="6934200" y="3384550"/>
          <p14:tracePt t="88475" x="6870700" y="3397250"/>
          <p14:tracePt t="88493" x="6838950" y="3371850"/>
          <p14:tracePt t="88495" x="6826250" y="3352800"/>
          <p14:tracePt t="88508" x="6781800" y="3308350"/>
          <p14:tracePt t="88524" x="6680200" y="3232150"/>
          <p14:tracePt t="88541" x="6496050" y="3149600"/>
          <p14:tracePt t="88558" x="6203950" y="3098800"/>
          <p14:tracePt t="88575" x="6019800" y="3098800"/>
          <p14:tracePt t="88592" x="5873750" y="3105150"/>
          <p14:tracePt t="88610" x="5803900" y="3124200"/>
          <p14:tracePt t="88626" x="5784850" y="3143250"/>
          <p14:tracePt t="88644" x="5778500" y="3175000"/>
          <p14:tracePt t="88658" x="5778500" y="3200400"/>
          <p14:tracePt t="88674" x="5778500" y="3206750"/>
          <p14:tracePt t="88692" x="5778500" y="3213100"/>
          <p14:tracePt t="88801" x="5778500" y="3206750"/>
          <p14:tracePt t="88809" x="5772150" y="3194050"/>
          <p14:tracePt t="88826" x="5759450" y="3175000"/>
          <p14:tracePt t="88841" x="5746750" y="3168650"/>
          <p14:tracePt t="88857" x="5721350" y="3155950"/>
          <p14:tracePt t="88874" x="5702300" y="3143250"/>
          <p14:tracePt t="88893" x="5676900" y="3117850"/>
          <p14:tracePt t="88908" x="5670550" y="3079750"/>
          <p14:tracePt t="88924" x="5676900" y="3048000"/>
          <p14:tracePt t="88941" x="5695950" y="3003550"/>
          <p14:tracePt t="88959" x="5702300" y="2940050"/>
          <p14:tracePt t="88975" x="5708650" y="2882900"/>
          <p14:tracePt t="89008" x="5759450" y="2749550"/>
          <p14:tracePt t="89026" x="5772150" y="2679700"/>
          <p14:tracePt t="89042" x="5772150" y="2609850"/>
          <p14:tracePt t="89058" x="5759450" y="2533650"/>
          <p14:tracePt t="89075" x="5715000" y="2476500"/>
          <p14:tracePt t="89092" x="5645150" y="2419350"/>
          <p14:tracePt t="89109" x="5549900" y="2362200"/>
          <p14:tracePt t="89125" x="5448300" y="2298700"/>
          <p14:tracePt t="89128" x="5378450" y="2254250"/>
          <p14:tracePt t="89144" x="5270500" y="2165350"/>
          <p14:tracePt t="89159" x="5200650" y="2089150"/>
          <p14:tracePt t="89175" x="5162550" y="2044700"/>
          <p14:tracePt t="89192" x="5035550" y="1905000"/>
          <p14:tracePt t="89209" x="4953000" y="1822450"/>
          <p14:tracePt t="89225" x="4845050" y="1727200"/>
          <p14:tracePt t="89242" x="4724400" y="1638300"/>
          <p14:tracePt t="89259" x="4648200" y="1568450"/>
          <p14:tracePt t="89276" x="4578350" y="1498600"/>
          <p14:tracePt t="89292" x="4540250" y="1441450"/>
          <p14:tracePt t="89306" x="4521200" y="1397000"/>
          <p14:tracePt t="89342" x="4508500" y="1333500"/>
          <p14:tracePt t="89359" x="4502150" y="1314450"/>
          <p14:tracePt t="89375" x="4495800" y="1301750"/>
          <p14:tracePt t="89393" x="4470400" y="1282700"/>
          <p14:tracePt t="89409" x="4445000" y="1263650"/>
          <p14:tracePt t="89428" x="4419600" y="1250950"/>
          <p14:tracePt t="89443" x="4406900" y="1244600"/>
          <p14:tracePt t="89459" x="4394200" y="1238250"/>
          <p14:tracePt t="89476" x="4394200" y="1231900"/>
          <p14:tracePt t="89495" x="4387850" y="1231900"/>
          <p14:tracePt t="89510" x="4375150" y="1244600"/>
          <p14:tracePt t="89542" x="4318000" y="1308100"/>
          <p14:tracePt t="89559" x="4273550" y="1371600"/>
          <p14:tracePt t="89576" x="4254500" y="1435100"/>
          <p14:tracePt t="89591" x="4260850" y="1498600"/>
          <p14:tracePt t="89608" x="4286250" y="1555750"/>
          <p14:tracePt t="89626" x="4330700" y="1631950"/>
          <p14:tracePt t="89643" x="4349750" y="1670050"/>
          <p14:tracePt t="89662" x="4362450" y="1701800"/>
          <p14:tracePt t="89676" x="4362450" y="1720850"/>
          <p14:tracePt t="89691" x="4356100" y="1739900"/>
          <p14:tracePt t="89710" x="4324350" y="1765300"/>
          <p14:tracePt t="89744" x="4235450" y="1854200"/>
          <p14:tracePt t="89759" x="4191000" y="1924050"/>
          <p14:tracePt t="89777" x="4133850" y="2000250"/>
          <p14:tracePt t="89808" x="3956050" y="2197100"/>
          <p14:tracePt t="89826" x="3841750" y="2292350"/>
          <p14:tracePt t="89844" x="3594100" y="2463800"/>
          <p14:tracePt t="89860" x="3498850" y="2520950"/>
          <p14:tracePt t="89875" x="3314700" y="2622550"/>
          <p14:tracePt t="89893" x="3009900" y="2787650"/>
          <p14:tracePt t="89909" x="2863850" y="2889250"/>
          <p14:tracePt t="89925" x="2749550" y="2984500"/>
          <p14:tracePt t="89948" x="2692400" y="3035300"/>
          <p14:tracePt t="89960" x="2476500" y="3200400"/>
          <p14:tracePt t="89976" x="2419350" y="3232150"/>
          <p14:tracePt t="89996" x="2235200" y="3327400"/>
          <p14:tracePt t="90010" x="2114550" y="3378200"/>
          <p14:tracePt t="90027" x="2019300" y="3403600"/>
          <p14:tracePt t="90043" x="1974850" y="3416300"/>
          <p14:tracePt t="90059" x="1955800" y="3416300"/>
          <p14:tracePt t="90075" x="1949450" y="3422650"/>
          <p14:tracePt t="90092" x="1924050" y="3460750"/>
          <p14:tracePt t="90109" x="1841500" y="3530600"/>
          <p14:tracePt t="90142" x="1543050" y="3727450"/>
          <p14:tracePt t="90159" x="1390650" y="3829050"/>
          <p14:tracePt t="90177" x="1295400" y="3879850"/>
          <p14:tracePt t="90209" x="1250950" y="3886200"/>
          <p14:tracePt t="90212" x="1250950" y="3873500"/>
          <p14:tracePt t="90226" x="1263650" y="3829050"/>
          <p14:tracePt t="90243" x="1276350" y="3784600"/>
          <p14:tracePt t="90260" x="1276350" y="3740150"/>
          <p14:tracePt t="90277" x="1257300" y="3714750"/>
          <p14:tracePt t="90293" x="1231900" y="3695700"/>
          <p14:tracePt t="90310" x="1200150" y="3689350"/>
          <p14:tracePt t="90343" x="1187450" y="3689350"/>
          <p14:tracePt t="90360" x="1187450" y="3683000"/>
          <p14:tracePt t="90376" x="1187450" y="3670300"/>
          <p14:tracePt t="90392" x="1193800" y="3657600"/>
          <p14:tracePt t="90411" x="1212850" y="3638550"/>
          <p14:tracePt t="90412" x="1219200" y="3625850"/>
          <p14:tracePt t="90426" x="1231900" y="3606800"/>
          <p14:tracePt t="90443" x="1244600" y="3581400"/>
          <p14:tracePt t="90459" x="1250950" y="3549650"/>
          <p14:tracePt t="90476" x="1289050" y="3498850"/>
          <p14:tracePt t="90493" x="1327150" y="3467100"/>
          <p14:tracePt t="90509" x="1377950" y="3441700"/>
          <p14:tracePt t="90527" x="1435100" y="3422650"/>
          <p14:tracePt t="90545" x="1498600" y="3409950"/>
          <p14:tracePt t="90561" x="1543050" y="3390900"/>
          <p14:tracePt t="90575" x="1568450" y="3378200"/>
          <p14:tracePt t="90609" x="1638300" y="3359150"/>
          <p14:tracePt t="90626" x="1682750" y="3346450"/>
          <p14:tracePt t="90643" x="1720850" y="3333750"/>
          <p14:tracePt t="90676" x="1752600" y="3321050"/>
          <p14:tracePt t="90693" x="1758950" y="3321050"/>
          <p14:tracePt t="90711" x="1778000" y="3327400"/>
          <p14:tracePt t="90728" x="1816100" y="3346450"/>
          <p14:tracePt t="90744" x="1866900" y="3365500"/>
          <p14:tracePt t="90760" x="1911350" y="3378200"/>
          <p14:tracePt t="90775" x="1981200" y="3384550"/>
          <p14:tracePt t="90809" x="2063750" y="3384550"/>
          <p14:tracePt t="90827" x="2076450" y="3384550"/>
          <p14:tracePt t="90859" x="2101850" y="3397250"/>
          <p14:tracePt t="90877" x="2114550" y="3403600"/>
          <p14:tracePt t="90894" x="2120900" y="3409950"/>
          <p14:tracePt t="90909" x="2127250" y="3409950"/>
          <p14:tracePt t="90927" x="2139950" y="3409950"/>
          <p14:tracePt t="90942" x="2146300" y="3409950"/>
          <p14:tracePt t="90959" x="2152650" y="3409950"/>
          <p14:tracePt t="90993" x="2152650" y="3403600"/>
          <p14:tracePt t="91043" x="2159000" y="3403600"/>
          <p14:tracePt t="91064" x="2165350" y="3403600"/>
          <p14:tracePt t="91079" x="2171700" y="3403600"/>
          <p14:tracePt t="91112" x="2178050" y="3403600"/>
          <p14:tracePt t="91128" x="2184400" y="3403600"/>
          <p14:tracePt t="91133" x="2197100" y="3403600"/>
          <p14:tracePt t="91142" x="2203450" y="3403600"/>
          <p14:tracePt t="91160" x="2216150" y="3403600"/>
          <p14:tracePt t="91178" x="2228850" y="3403600"/>
          <p14:tracePt t="91194" x="2235200" y="3403600"/>
          <p14:tracePt t="91211" x="2241550" y="3403600"/>
          <p14:tracePt t="91322" x="2241550" y="3409950"/>
          <p14:tracePt t="91410" x="2241550" y="3416300"/>
          <p14:tracePt t="91540" x="2241550" y="3422650"/>
          <p14:tracePt t="91708" x="2241550" y="3409950"/>
          <p14:tracePt t="91718" x="2241550" y="3403600"/>
          <p14:tracePt t="91745" x="2241550" y="3378200"/>
          <p14:tracePt t="91763" x="2241550" y="3352800"/>
          <p14:tracePt t="91781" x="2254250" y="3340100"/>
          <p14:tracePt t="91796" x="2260600" y="3321050"/>
          <p14:tracePt t="91816" x="2266950" y="3314700"/>
          <p14:tracePt t="91842" x="2273300" y="3314700"/>
          <p14:tracePt t="91852" x="2279650" y="3314700"/>
          <p14:tracePt t="91860" x="2286000" y="3314700"/>
          <p14:tracePt t="91861" x="2298700" y="3308350"/>
          <p14:tracePt t="91879" x="2368550" y="3308350"/>
          <p14:tracePt t="91895" x="2406650" y="3308350"/>
          <p14:tracePt t="91913" x="2508250" y="3314700"/>
          <p14:tracePt t="91928" x="2527300" y="3314700"/>
          <p14:tracePt t="91946" x="2533650" y="3314700"/>
          <p14:tracePt t="91963" x="2533650" y="3321050"/>
          <p14:tracePt t="91996" x="2533650" y="3327400"/>
          <p14:tracePt t="92048" x="2540000" y="3327400"/>
          <p14:tracePt t="92065" x="2540000" y="3314700"/>
          <p14:tracePt t="92080" x="2540000" y="3308350"/>
          <p14:tracePt t="92094" x="2546350" y="3308350"/>
          <p14:tracePt t="92143" x="2552700" y="3308350"/>
          <p14:tracePt t="92152" x="2559050" y="3314700"/>
          <p14:tracePt t="92161" x="2559050" y="3321050"/>
          <p14:tracePt t="92177" x="2565400" y="3327400"/>
          <p14:tracePt t="92195" x="2578100" y="3340100"/>
          <p14:tracePt t="92363" x="2578100" y="3346450"/>
          <p14:tracePt t="92390" x="2578100" y="3352800"/>
          <p14:tracePt t="92555" x="2578100" y="3359150"/>
          <p14:tracePt t="92570" x="2584450" y="3359150"/>
          <p14:tracePt t="92587" x="2590800" y="3365500"/>
          <p14:tracePt t="92752" x="2597150" y="3365500"/>
          <p14:tracePt t="92768" x="2603500" y="3359150"/>
          <p14:tracePt t="92796" x="2609850" y="3352800"/>
          <p14:tracePt t="92816" x="2622550" y="3346450"/>
          <p14:tracePt t="92831" x="2635250" y="3346450"/>
          <p14:tracePt t="92864" x="2679700" y="3333750"/>
          <p14:tracePt t="92879" x="2679700" y="3327400"/>
          <p14:tracePt t="92895" x="2686050" y="3327400"/>
          <p14:tracePt t="92913" x="2692400" y="3321050"/>
          <p14:tracePt t="92944" x="2749550" y="3308350"/>
          <p14:tracePt t="92962" x="2832100" y="3302000"/>
          <p14:tracePt t="92980" x="2946400" y="3289300"/>
          <p14:tracePt t="93011" x="3117850" y="3276600"/>
          <p14:tracePt t="93028" x="3155950" y="3276600"/>
          <p14:tracePt t="93047" x="3162300" y="3276600"/>
          <p14:tracePt t="93082" x="3162300" y="3282950"/>
          <p14:tracePt t="93097" x="3168650" y="3295650"/>
          <p14:tracePt t="93113" x="3225800" y="3321050"/>
          <p14:tracePt t="93130" x="3321050" y="3333750"/>
          <p14:tracePt t="93145" x="3416300" y="3340100"/>
          <p14:tracePt t="93148" x="3467100" y="3346450"/>
          <p14:tracePt t="93162" x="3594100" y="3352800"/>
          <p14:tracePt t="93178" x="3683000" y="3352800"/>
          <p14:tracePt t="93195" x="3721100" y="3352800"/>
          <p14:tracePt t="93233" x="3714750" y="3352800"/>
          <p14:tracePt t="93241" x="3708400" y="3352800"/>
          <p14:tracePt t="93245" x="3702050" y="3352800"/>
          <p14:tracePt t="93265" x="3689350" y="3352800"/>
          <p14:tracePt t="93278" x="3689350" y="3359150"/>
          <p14:tracePt t="93303" x="3689350" y="3365500"/>
          <p14:tracePt t="93367" x="3683000" y="3365500"/>
          <p14:tracePt t="93375" x="3676650" y="3371850"/>
          <p14:tracePt t="93382" x="3670300" y="3371850"/>
          <p14:tracePt t="93412" x="3613150" y="3384550"/>
          <p14:tracePt t="93430" x="3549650" y="3390900"/>
          <p14:tracePt t="93445" x="3454400" y="3397250"/>
          <p14:tracePt t="93463" x="3302000" y="3397250"/>
          <p14:tracePt t="93479" x="3244850" y="3390900"/>
          <p14:tracePt t="93496" x="3200400" y="3384550"/>
          <p14:tracePt t="93514" x="3181350" y="3371850"/>
          <p14:tracePt t="93529" x="3175000" y="3365500"/>
          <p14:tracePt t="93557" x="3187700" y="3359150"/>
          <p14:tracePt t="93566" x="3200400" y="3359150"/>
          <p14:tracePt t="93579" x="3238500" y="3352800"/>
          <p14:tracePt t="93595" x="3346450" y="3340100"/>
          <p14:tracePt t="93612" x="3536950" y="3314700"/>
          <p14:tracePt t="93629" x="3619500" y="3289300"/>
          <p14:tracePt t="93662" x="3676650" y="3263900"/>
          <p14:tracePt t="93704" x="3683000" y="3263900"/>
          <p14:tracePt t="93712" x="3689350" y="3263900"/>
          <p14:tracePt t="93728" x="3708400" y="3270250"/>
          <p14:tracePt t="93746" x="3740150" y="3276600"/>
          <p14:tracePt t="93750" x="3752850" y="3276600"/>
          <p14:tracePt t="93765" x="3771900" y="3276600"/>
          <p14:tracePt t="93781" x="3778250" y="3276600"/>
          <p14:tracePt t="93827" x="3778250" y="3282950"/>
          <p14:tracePt t="93843" x="3784600" y="3289300"/>
          <p14:tracePt t="93862" x="3797300" y="3302000"/>
          <p14:tracePt t="93879" x="3816350" y="3314700"/>
          <p14:tracePt t="93897" x="3841750" y="3327400"/>
          <p14:tracePt t="93913" x="3860800" y="3333750"/>
          <p14:tracePt t="93929" x="3873500" y="3333750"/>
          <p14:tracePt t="93946" x="3879850" y="3333750"/>
          <p14:tracePt t="93963" x="3892550" y="3333750"/>
          <p14:tracePt t="93979" x="3905250" y="3333750"/>
          <p14:tracePt t="93996" x="3968750" y="3314700"/>
          <p14:tracePt t="94015" x="4064000" y="3295650"/>
          <p14:tracePt t="94030" x="4133850" y="3282950"/>
          <p14:tracePt t="94062" x="4197350" y="3263900"/>
          <p14:tracePt t="94082" x="4203700" y="3263900"/>
          <p14:tracePt t="94121" x="4197350" y="3263900"/>
          <p14:tracePt t="94137" x="4191000" y="3263900"/>
          <p14:tracePt t="94147" x="4191000" y="3270250"/>
          <p14:tracePt t="94163" x="4171950" y="3270250"/>
          <p14:tracePt t="94180" x="4159250" y="3270250"/>
          <p14:tracePt t="94212" x="4152900" y="3270250"/>
          <p14:tracePt t="94432" x="4152900" y="3276600"/>
          <p14:tracePt t="94500" x="4152900" y="3282950"/>
          <p14:tracePt t="94538" x="4152900" y="3289300"/>
          <p14:tracePt t="94547" x="4146550" y="3289300"/>
          <p14:tracePt t="94563" x="4146550" y="3295650"/>
          <p14:tracePt t="94580" x="4140200" y="3308350"/>
          <p14:tracePt t="94613" x="4140200" y="3321050"/>
          <p14:tracePt t="94630" x="4133850" y="3321050"/>
          <p14:tracePt t="94715" x="4133850" y="3340100"/>
          <p14:tracePt t="94724" x="4140200" y="3346450"/>
          <p14:tracePt t="94733" x="4146550" y="3359150"/>
          <p14:tracePt t="94749" x="4159250" y="3371850"/>
          <p14:tracePt t="94763" x="4165600" y="3378200"/>
          <p14:tracePt t="94804" x="4171950" y="3378200"/>
          <p14:tracePt t="94815" x="4171950" y="3371850"/>
          <p14:tracePt t="94817" x="4178300" y="3371850"/>
          <p14:tracePt t="94829" x="4184650" y="3371850"/>
          <p14:tracePt t="94846" x="4191000" y="3365500"/>
          <p14:tracePt t="94863" x="4203700" y="3365500"/>
          <p14:tracePt t="94879" x="4222750" y="3365500"/>
          <p14:tracePt t="94896" x="4241800" y="3378200"/>
          <p14:tracePt t="94914" x="4273550" y="3390900"/>
          <p14:tracePt t="94931" x="4279900" y="3403600"/>
          <p14:tracePt t="94947" x="4279900" y="3409950"/>
          <p14:tracePt t="94963" x="4279900" y="3416300"/>
          <p14:tracePt t="95143" x="4279900" y="3422650"/>
          <p14:tracePt t="95153" x="4279900" y="3429000"/>
          <p14:tracePt t="95165" x="4273550" y="3435350"/>
          <p14:tracePt t="95201" x="4254500" y="3473450"/>
          <p14:tracePt t="95217" x="4254500" y="3479800"/>
          <p14:tracePt t="95251" x="4254500" y="3467100"/>
          <p14:tracePt t="95267" x="4254500" y="3448050"/>
          <p14:tracePt t="95282" x="4254500" y="3429000"/>
          <p14:tracePt t="95299" x="4254500" y="3409950"/>
          <p14:tracePt t="95314" x="4260850" y="3397250"/>
          <p14:tracePt t="95352" x="4267200" y="3397250"/>
          <p14:tracePt t="95366" x="4273550" y="3409950"/>
          <p14:tracePt t="95381" x="4279900" y="3416300"/>
          <p14:tracePt t="95397" x="4279900" y="3422650"/>
          <p14:tracePt t="95423" x="4279900" y="3429000"/>
          <p14:tracePt t="95439" x="4279900" y="3435350"/>
          <p14:tracePt t="95464" x="4273550" y="3448050"/>
          <p14:tracePt t="95482" x="4267200" y="3454400"/>
          <p14:tracePt t="95521" x="4260850" y="3454400"/>
          <p14:tracePt t="95532" x="4260850" y="3448050"/>
          <p14:tracePt t="95552" x="4241800" y="3441700"/>
          <p14:tracePt t="95565" x="4235450" y="3441700"/>
          <p14:tracePt t="95566" x="4216400" y="3441700"/>
          <p14:tracePt t="95579" x="4210050" y="3441700"/>
          <p14:tracePt t="95596" x="4203700" y="3441700"/>
          <p14:tracePt t="97799" x="4197350" y="3441700"/>
          <p14:tracePt t="97811" x="4178300" y="3441700"/>
          <p14:tracePt t="97820" x="4152900" y="3441700"/>
          <p14:tracePt t="97837" x="4083050" y="3460750"/>
          <p14:tracePt t="97839" x="4051300" y="3473450"/>
          <p14:tracePt t="97848" x="4019550" y="3492500"/>
          <p14:tracePt t="97868" x="3987800" y="3517900"/>
          <p14:tracePt t="97871" x="3981450" y="3524250"/>
          <p14:tracePt t="97955" x="3981450" y="3530600"/>
          <p14:tracePt t="97965" x="3975100" y="3536950"/>
          <p14:tracePt t="97975" x="3962400" y="3543300"/>
          <p14:tracePt t="97984" x="3956050" y="3543300"/>
          <p14:tracePt t="97998" x="3956050" y="3549650"/>
          <p14:tracePt t="98017" x="3962400" y="3575050"/>
          <p14:tracePt t="98034" x="3968750" y="3600450"/>
          <p14:tracePt t="98066" x="3924300" y="3644900"/>
          <p14:tracePt t="98083" x="3829050" y="3683000"/>
          <p14:tracePt t="98101" x="3708400" y="3714750"/>
          <p14:tracePt t="98105" x="3651250" y="3727450"/>
          <p14:tracePt t="98115" x="3600450" y="3740150"/>
          <p14:tracePt t="98132" x="3524250" y="3752850"/>
          <p14:tracePt t="98149" x="3486150" y="3759200"/>
          <p14:tracePt t="98166" x="3467100" y="3765550"/>
          <p14:tracePt t="98184" x="3454400" y="3765550"/>
          <p14:tracePt t="98199" x="3422650" y="3752850"/>
          <p14:tracePt t="98217" x="3340100" y="3733800"/>
          <p14:tracePt t="98232" x="3213100" y="3714750"/>
          <p14:tracePt t="98249" x="3067050" y="3695700"/>
          <p14:tracePt t="98267" x="2717800" y="3714750"/>
          <p14:tracePt t="98283" x="2520950" y="3733800"/>
          <p14:tracePt t="98299" x="2381250" y="3733800"/>
          <p14:tracePt t="98316" x="2298700" y="3721100"/>
          <p14:tracePt t="98335" x="2235200" y="3714750"/>
          <p14:tracePt t="98351" x="2165350" y="3714750"/>
          <p14:tracePt t="98366" x="2114550" y="3708400"/>
          <p14:tracePt t="98399" x="2082800" y="3708400"/>
          <p14:tracePt t="98416" x="2076450" y="3708400"/>
          <p14:tracePt t="98433" x="2076450" y="3702050"/>
          <p14:tracePt t="98466" x="2076450" y="3683000"/>
          <p14:tracePt t="98483" x="2076450" y="3676650"/>
          <p14:tracePt t="98500" x="2070100" y="3657600"/>
          <p14:tracePt t="98517" x="2063750" y="3644900"/>
          <p14:tracePt t="98549" x="2051050" y="3619500"/>
          <p14:tracePt t="98566" x="2057400" y="3600450"/>
          <p14:tracePt t="98583" x="2076450" y="3587750"/>
          <p14:tracePt t="98616" x="2120900" y="3562350"/>
          <p14:tracePt t="98633" x="2127250" y="3562350"/>
          <p14:tracePt t="98664" x="2133600" y="3568700"/>
          <p14:tracePt t="98683" x="2133600" y="3575050"/>
          <p14:tracePt t="98700" x="2146300" y="3587750"/>
          <p14:tracePt t="98733" x="2178050" y="3600450"/>
          <p14:tracePt t="98736" x="2203450" y="3606800"/>
          <p14:tracePt t="98749" x="2216150" y="3606800"/>
          <p14:tracePt t="98767" x="2254250" y="3613150"/>
          <p14:tracePt t="98835" x="2260600" y="3613150"/>
          <p14:tracePt t="98853" x="2279650" y="3613150"/>
          <p14:tracePt t="98869" x="2330450" y="3613150"/>
          <p14:tracePt t="98884" x="2425700" y="3606800"/>
          <p14:tracePt t="98903" x="2559050" y="3594100"/>
          <p14:tracePt t="98914" x="2686050" y="3581400"/>
          <p14:tracePt t="98950" x="2819400" y="3549650"/>
          <p14:tracePt t="98969" x="2863850" y="3536950"/>
          <p14:tracePt t="98985" x="2927350" y="3530600"/>
          <p14:tracePt t="98989" x="2971800" y="3530600"/>
          <p14:tracePt t="99002" x="3022600" y="3543300"/>
          <p14:tracePt t="99021" x="3194050" y="3600450"/>
          <p14:tracePt t="99034" x="3238500" y="3613150"/>
          <p14:tracePt t="99050" x="3302000" y="3625850"/>
          <p14:tracePt t="99067" x="3321050" y="3632200"/>
          <p14:tracePt t="99083" x="3333750" y="3632200"/>
          <p14:tracePt t="99101" x="3359150" y="3638550"/>
          <p14:tracePt t="99117" x="3365500" y="3638550"/>
          <p14:tracePt t="99133" x="3378200" y="3651250"/>
          <p14:tracePt t="99151" x="3409950" y="3663950"/>
          <p14:tracePt t="99170" x="3435350" y="3683000"/>
          <p14:tracePt t="99173" x="3448050" y="3702050"/>
          <p14:tracePt t="99184" x="3454400" y="3714750"/>
          <p14:tracePt t="99199" x="3460750" y="3746500"/>
          <p14:tracePt t="99216" x="3479800" y="3759200"/>
          <p14:tracePt t="99234" x="3486150" y="3765550"/>
          <p14:tracePt t="99295" x="3492500" y="3765550"/>
          <p14:tracePt t="99304" x="3498850" y="3765550"/>
          <p14:tracePt t="99320" x="3517900" y="3765550"/>
          <p14:tracePt t="99335" x="3536950" y="3765550"/>
          <p14:tracePt t="99352" x="3575050" y="3771900"/>
          <p14:tracePt t="99368" x="3600450" y="3778250"/>
          <p14:tracePt t="99384" x="3625850" y="3790950"/>
          <p14:tracePt t="99400" x="3638550" y="3790950"/>
          <p14:tracePt t="99417" x="3644900" y="3790950"/>
          <p14:tracePt t="99434" x="3657600" y="3784600"/>
          <p14:tracePt t="99451" x="3670300" y="3765550"/>
          <p14:tracePt t="99467" x="3683000" y="3759200"/>
          <p14:tracePt t="99485" x="3702050" y="3752850"/>
          <p14:tracePt t="99502" x="3714750" y="3752850"/>
          <p14:tracePt t="99517" x="3721100" y="3752850"/>
          <p14:tracePt t="99534" x="3733800" y="3759200"/>
          <p14:tracePt t="99550" x="3733800" y="3765550"/>
          <p14:tracePt t="99618" x="3740150" y="3765550"/>
          <p14:tracePt t="99626" x="3746500" y="3765550"/>
          <p14:tracePt t="99635" x="3746500" y="3759200"/>
          <p14:tracePt t="99667" x="3752850" y="3740150"/>
          <p14:tracePt t="99686" x="3752850" y="3721100"/>
          <p14:tracePt t="99689" x="3759200" y="3714750"/>
          <p14:tracePt t="99700" x="3759200" y="3708400"/>
          <p14:tracePt t="99715" x="3797300" y="3689350"/>
          <p14:tracePt t="99734" x="3854450" y="3676650"/>
          <p14:tracePt t="99752" x="3981450" y="3663950"/>
          <p14:tracePt t="99767" x="4019550" y="3657600"/>
          <p14:tracePt t="99784" x="4114800" y="3657600"/>
          <p14:tracePt t="99817" x="4318000" y="3689350"/>
          <p14:tracePt t="99834" x="4318000" y="3695700"/>
          <p14:tracePt t="99867" x="4318000" y="3721100"/>
          <p14:tracePt t="99884" x="4324350" y="3733800"/>
          <p14:tracePt t="99901" x="4343400" y="3740150"/>
          <p14:tracePt t="99933" x="4425950" y="3740150"/>
          <p14:tracePt t="99951" x="4476750" y="3733800"/>
          <p14:tracePt t="99968" x="4508500" y="3721100"/>
          <p14:tracePt t="99971" x="4514850" y="3708400"/>
          <p14:tracePt t="100000" x="4540250" y="3683000"/>
          <p14:tracePt t="100004" x="4546600" y="3676650"/>
          <p14:tracePt t="100033" x="4552950" y="3676650"/>
          <p14:tracePt t="100051" x="4559300" y="3676650"/>
          <p14:tracePt t="100069" x="4565650" y="3683000"/>
          <p14:tracePt t="100085" x="4578350" y="3695700"/>
          <p14:tracePt t="100100" x="4584700" y="3702050"/>
          <p14:tracePt t="100118" x="4584700" y="3714750"/>
          <p14:tracePt t="100151" x="4591050" y="3727450"/>
          <p14:tracePt t="100172" x="4591050" y="3733800"/>
          <p14:tracePt t="100186" x="4591050" y="3746500"/>
          <p14:tracePt t="100201" x="4591050" y="3759200"/>
          <p14:tracePt t="100218" x="4591050" y="3771900"/>
          <p14:tracePt t="100234" x="4591050" y="3790950"/>
          <p14:tracePt t="100251" x="4591050" y="3803650"/>
          <p14:tracePt t="100267" x="4597400" y="3810000"/>
          <p14:tracePt t="100320" x="4597400" y="3803650"/>
          <p14:tracePt t="100338" x="4597400" y="3790950"/>
          <p14:tracePt t="100351" x="4597400" y="3784600"/>
          <p14:tracePt t="100370" x="4597400" y="3771900"/>
          <p14:tracePt t="100401" x="4597400" y="3759200"/>
          <p14:tracePt t="100451" x="4591050" y="3752850"/>
          <p14:tracePt t="100475" x="4584700" y="3746500"/>
          <p14:tracePt t="100499" x="4584700" y="3740150"/>
          <p14:tracePt t="100509" x="4578350" y="3740150"/>
          <p14:tracePt t="100594" x="4572000" y="3740150"/>
          <p14:tracePt t="100608" x="4572000" y="3746500"/>
          <p14:tracePt t="100720" x="4565650" y="3752850"/>
          <p14:tracePt t="100739" x="4565650" y="3759200"/>
          <p14:tracePt t="100741" x="4559300" y="3765550"/>
          <p14:tracePt t="100751" x="4552950" y="3771900"/>
          <p14:tracePt t="100771" x="4546600" y="3784600"/>
          <p14:tracePt t="100772" x="4546600" y="3790950"/>
          <p14:tracePt t="100785" x="4540250" y="3797300"/>
          <p14:tracePt t="100801" x="4540250" y="3803650"/>
          <p14:tracePt t="100818" x="4533900" y="3803650"/>
          <p14:tracePt t="100836" x="4533900" y="3810000"/>
          <p14:tracePt t="100999" x="4533900" y="3816350"/>
          <p14:tracePt t="101086" x="4540250" y="3810000"/>
          <p14:tracePt t="101096" x="4540250" y="3803650"/>
          <p14:tracePt t="101104" x="4546600" y="3803650"/>
          <p14:tracePt t="101135" x="4584700" y="3790950"/>
          <p14:tracePt t="101153" x="4610100" y="3790950"/>
          <p14:tracePt t="101169" x="4629150" y="3790950"/>
          <p14:tracePt t="101203" x="4648200" y="3797300"/>
          <p14:tracePt t="101488" x="4648200" y="3803650"/>
          <p14:tracePt t="101524" x="4654550" y="3810000"/>
          <p14:tracePt t="101541" x="4660900" y="3810000"/>
          <p14:tracePt t="101554" x="4667250" y="3810000"/>
          <p14:tracePt t="101569" x="4679950" y="3810000"/>
          <p14:tracePt t="101586" x="4686300" y="3810000"/>
          <p14:tracePt t="101604" x="4692650" y="3803650"/>
          <p14:tracePt t="101620" x="4699000" y="3797300"/>
          <p14:tracePt t="101635" x="4705350" y="3790950"/>
          <p14:tracePt t="101653" x="4711700" y="3784600"/>
          <p14:tracePt t="101668" x="4718050" y="3784600"/>
          <p14:tracePt t="101810" x="4711700" y="3784600"/>
          <p14:tracePt t="101826" x="4705350" y="3784600"/>
          <p14:tracePt t="101842" x="4699000" y="3784600"/>
          <p14:tracePt t="101870" x="4692650" y="3784600"/>
          <p14:tracePt t="101890" x="4686300" y="3784600"/>
          <p14:tracePt t="101912" x="4679950" y="3784600"/>
          <p14:tracePt t="101925" x="4679950" y="3778250"/>
          <p14:tracePt t="101936" x="4673600" y="3765550"/>
          <p14:tracePt t="101954" x="4673600" y="3740150"/>
          <p14:tracePt t="101956" x="4673600" y="3721100"/>
          <p14:tracePt t="101968" x="4679950" y="3702050"/>
          <p14:tracePt t="101986" x="4699000" y="3676650"/>
          <p14:tracePt t="102002" x="4730750" y="3657600"/>
          <p14:tracePt t="102019" x="4775200" y="3644900"/>
          <p14:tracePt t="102036" x="4857750" y="3638550"/>
          <p14:tracePt t="102069" x="4953000" y="3644900"/>
          <p14:tracePt t="102086" x="5016500" y="3663950"/>
          <p14:tracePt t="102103" x="5054600" y="3670300"/>
          <p14:tracePt t="102120" x="5092700" y="3676650"/>
          <p14:tracePt t="102152" x="5168900" y="3676650"/>
          <p14:tracePt t="102169" x="5200650" y="3676650"/>
          <p14:tracePt t="102187" x="5226050" y="3676650"/>
          <p14:tracePt t="102202" x="5238750" y="3683000"/>
          <p14:tracePt t="102219" x="5276850" y="3695700"/>
          <p14:tracePt t="102236" x="5321300" y="3721100"/>
          <p14:tracePt t="102269" x="5397500" y="3752850"/>
          <p14:tracePt t="102286" x="5422900" y="3752850"/>
          <p14:tracePt t="102305" x="5441950" y="3752850"/>
          <p14:tracePt t="102321" x="5461000" y="3740150"/>
          <p14:tracePt t="102336" x="5467350" y="3733800"/>
          <p14:tracePt t="102356" x="5480050" y="3727450"/>
          <p14:tracePt t="102370" x="5505450" y="3721100"/>
          <p14:tracePt t="102384" x="5518150" y="3721100"/>
          <p14:tracePt t="102403" x="5530850" y="3721100"/>
          <p14:tracePt t="102427" x="5524500" y="3727450"/>
          <p14:tracePt t="102437" x="5518150" y="3727450"/>
          <p14:tracePt t="102453" x="5486400" y="3746500"/>
          <p14:tracePt t="102470" x="5435600" y="3765550"/>
          <p14:tracePt t="102473" x="5384800" y="3784600"/>
          <p14:tracePt t="102487" x="5334000" y="3790950"/>
          <p14:tracePt t="102490" x="5283200" y="3797300"/>
          <p14:tracePt t="102501" x="5226050" y="3803650"/>
          <p14:tracePt t="102519" x="5207000" y="3803650"/>
          <p14:tracePt t="102834" x="5213350" y="3803650"/>
          <p14:tracePt t="102854" x="5251450" y="3803650"/>
          <p14:tracePt t="102873" x="5327650" y="3784600"/>
          <p14:tracePt t="102889" x="5378450" y="3771900"/>
          <p14:tracePt t="102906" x="5429250" y="3765550"/>
          <p14:tracePt t="102922" x="5492750" y="3765550"/>
          <p14:tracePt t="102937" x="5549900" y="3778250"/>
          <p14:tracePt t="102956" x="5594350" y="3790950"/>
          <p14:tracePt t="102970" x="5619750" y="3797300"/>
          <p14:tracePt t="102986" x="5645150" y="3797300"/>
          <p14:tracePt t="103003" x="5670550" y="3784600"/>
          <p14:tracePt t="103020" x="5695950" y="3765550"/>
          <p14:tracePt t="103037" x="5740400" y="3746500"/>
          <p14:tracePt t="103070" x="5943600" y="3733800"/>
          <p14:tracePt t="103087" x="6032500" y="3733800"/>
          <p14:tracePt t="103105" x="6089650" y="3733800"/>
          <p14:tracePt t="103108" x="6108700" y="3727450"/>
          <p14:tracePt t="103119" x="6115050" y="3727450"/>
          <p14:tracePt t="103124" x="6127750" y="3721100"/>
          <p14:tracePt t="103136" x="6134100" y="3721100"/>
          <p14:tracePt t="103139" x="6153150" y="3714750"/>
          <p14:tracePt t="103155" x="6191250" y="3708400"/>
          <p14:tracePt t="103171" x="6254750" y="3708400"/>
          <p14:tracePt t="103188" x="6330950" y="3702050"/>
          <p14:tracePt t="103203" x="6419850" y="3702050"/>
          <p14:tracePt t="103220" x="6515100" y="3702050"/>
          <p14:tracePt t="103237" x="6565900" y="3702050"/>
          <p14:tracePt t="103270" x="6578600" y="3702050"/>
          <p14:tracePt t="103286" x="6584950" y="3702050"/>
          <p14:tracePt t="103303" x="6597650" y="3708400"/>
          <p14:tracePt t="103321" x="6642100" y="3721100"/>
          <p14:tracePt t="103325" x="6654800" y="3721100"/>
          <p14:tracePt t="103337" x="6699250" y="3727450"/>
          <p14:tracePt t="103353" x="6781800" y="3733800"/>
          <p14:tracePt t="103370" x="6858000" y="3733800"/>
          <p14:tracePt t="103403" x="6915150" y="3733800"/>
          <p14:tracePt t="103421" x="6921500" y="3733800"/>
          <p14:tracePt t="103449" x="6921500" y="3740150"/>
          <p14:tracePt t="103770" x="6927850" y="3740150"/>
          <p14:tracePt t="103780" x="6934200" y="3740150"/>
          <p14:tracePt t="103805" x="7042150" y="3733800"/>
          <p14:tracePt t="103823" x="7188200" y="3702050"/>
          <p14:tracePt t="103841" x="7232650" y="3683000"/>
          <p14:tracePt t="103872" x="7258050" y="3663950"/>
          <p14:tracePt t="103892" x="7258050" y="3657600"/>
          <p14:tracePt t="103987" x="7258050" y="3651250"/>
          <p14:tracePt t="104010" x="7258050" y="3644900"/>
          <p14:tracePt t="104073" x="7251700" y="3638550"/>
          <p14:tracePt t="104132" x="7251700" y="3644900"/>
          <p14:tracePt t="104145" x="7251700" y="3651250"/>
          <p14:tracePt t="104158" x="7251700" y="3657600"/>
          <p14:tracePt t="104175" x="7277100" y="3676650"/>
          <p14:tracePt t="104204" x="7391400" y="3695700"/>
          <p14:tracePt t="104221" x="7454900" y="3708400"/>
          <p14:tracePt t="104240" x="7524750" y="3714750"/>
          <p14:tracePt t="104271" x="7721600" y="3727450"/>
          <p14:tracePt t="104291" x="7918450" y="3733800"/>
          <p14:tracePt t="104304" x="7988300" y="3740150"/>
          <p14:tracePt t="104320" x="8128000" y="3752850"/>
          <p14:tracePt t="104337" x="8229600" y="3759200"/>
          <p14:tracePt t="104355" x="8324850" y="3765550"/>
          <p14:tracePt t="104371" x="8350250" y="3765550"/>
          <p14:tracePt t="104404" x="8394700" y="3765550"/>
          <p14:tracePt t="104424" x="8445500" y="3765550"/>
          <p14:tracePt t="104427" x="8458200" y="3765550"/>
          <p14:tracePt t="104438" x="8477250" y="3765550"/>
          <p14:tracePt t="104454" x="8502650" y="3765550"/>
          <p14:tracePt t="104471" x="8521700" y="3759200"/>
          <p14:tracePt t="104490" x="8547100" y="3752850"/>
          <p14:tracePt t="104506" x="8578850" y="3752850"/>
          <p14:tracePt t="104508" x="8604250" y="3752850"/>
          <p14:tracePt t="104522" x="8623300" y="3752850"/>
          <p14:tracePt t="104537" x="8648700" y="3752850"/>
          <p14:tracePt t="104554" x="8686800" y="3752850"/>
          <p14:tracePt t="104572" x="8737600" y="3752850"/>
          <p14:tracePt t="104589" x="8794750" y="3752850"/>
          <p14:tracePt t="104607" x="8832850" y="3752850"/>
          <p14:tracePt t="104621" x="8870950" y="3746500"/>
          <p14:tracePt t="104637" x="8870950" y="3740150"/>
          <p14:tracePt t="104679" x="8864600" y="3740150"/>
          <p14:tracePt t="104689" x="8858250" y="3740150"/>
          <p14:tracePt t="104704" x="8826500" y="3740150"/>
          <p14:tracePt t="104738" x="8769350" y="3752850"/>
          <p14:tracePt t="104755" x="8763000" y="3759200"/>
          <p14:tracePt t="109802" x="8756650" y="3759200"/>
          <p14:tracePt t="109810" x="8756650" y="3752850"/>
          <p14:tracePt t="109828" x="8750300" y="3740150"/>
          <p14:tracePt t="109842" x="8743950" y="3733800"/>
          <p14:tracePt t="110293" x="8750300" y="3733800"/>
          <p14:tracePt t="110302" x="8763000" y="3733800"/>
          <p14:tracePt t="110308" x="8782050" y="3727450"/>
          <p14:tracePt t="110327" x="8851900" y="3714750"/>
          <p14:tracePt t="110343" x="8928100" y="3702050"/>
          <p14:tracePt t="110365" x="9017000" y="3695700"/>
          <p14:tracePt t="110375" x="9036050" y="3689350"/>
          <p14:tracePt t="110393" x="9067800" y="3689350"/>
          <p14:tracePt t="110411" x="9086850" y="3689350"/>
          <p14:tracePt t="110428" x="9105900" y="3683000"/>
          <p14:tracePt t="110487" x="9112250" y="3683000"/>
          <p14:tracePt t="110495" x="9118600" y="3683000"/>
          <p14:tracePt t="110510" x="9131300" y="3676650"/>
          <p14:tracePt t="110543" x="9163050" y="3663950"/>
          <p14:tracePt t="110559" x="9188450" y="3657600"/>
          <p14:tracePt t="110578" x="9201150" y="3657600"/>
          <p14:tracePt t="110609" x="9213850" y="3651250"/>
          <p14:tracePt t="110626" x="9220200" y="3651250"/>
          <p14:tracePt t="110643" x="9232900" y="3638550"/>
          <p14:tracePt t="110676" x="9290050" y="3606800"/>
          <p14:tracePt t="110693" x="9302750" y="3594100"/>
          <p14:tracePt t="110709" x="9309100" y="3575050"/>
          <p14:tracePt t="110727" x="9309100" y="3556000"/>
          <p14:tracePt t="110744" x="9309100" y="3543300"/>
          <p14:tracePt t="110761" x="9309100" y="3530600"/>
          <p14:tracePt t="110775" x="9302750" y="3524250"/>
          <p14:tracePt t="110793" x="9302750" y="3517900"/>
          <p14:tracePt t="110816" x="9302750" y="3511550"/>
          <p14:tracePt t="110827" x="9296400" y="3505200"/>
          <p14:tracePt t="110843" x="9290050" y="3498850"/>
          <p14:tracePt t="110860" x="9277350" y="3486150"/>
          <p14:tracePt t="110878" x="9271000" y="3473450"/>
          <p14:tracePt t="110893" x="9264650" y="3454400"/>
          <p14:tracePt t="110909" x="9258300" y="3441700"/>
          <p14:tracePt t="110927" x="9239250" y="3441700"/>
          <p14:tracePt t="110944" x="9220200" y="3448050"/>
          <p14:tracePt t="110961" x="9188450" y="3448050"/>
          <p14:tracePt t="110977" x="9112250" y="3441700"/>
          <p14:tracePt t="110994" x="9023350" y="3429000"/>
          <p14:tracePt t="111010" x="8940800" y="3429000"/>
          <p14:tracePt t="111027" x="8921750" y="3429000"/>
          <p14:tracePt t="116882" x="8915400" y="3429000"/>
          <p14:tracePt t="116891" x="8909050" y="3429000"/>
          <p14:tracePt t="116898" x="8890000" y="3422650"/>
          <p14:tracePt t="116919" x="8839200" y="3422650"/>
          <p14:tracePt t="116930" x="8826500" y="3422650"/>
          <p14:tracePt t="117036" x="8826500" y="3416300"/>
          <p14:tracePt t="117052" x="8826500" y="3409950"/>
          <p14:tracePt t="117068" x="8832850" y="3409950"/>
          <p14:tracePt t="117078" x="8839200" y="3409950"/>
          <p14:tracePt t="117084" x="8858250" y="3409950"/>
          <p14:tracePt t="117100" x="8896350" y="3422650"/>
          <p14:tracePt t="117131" x="9080500" y="3460750"/>
          <p14:tracePt t="117149" x="9207500" y="3473450"/>
          <p14:tracePt t="117167" x="9359900" y="3486150"/>
          <p14:tracePt t="117198" x="9607550" y="3492500"/>
          <p14:tracePt t="117215" x="9728200" y="3486150"/>
          <p14:tracePt t="117235" x="9956800" y="3479800"/>
          <p14:tracePt t="117248" x="10033000" y="3479800"/>
          <p14:tracePt t="117264" x="10147300" y="3486150"/>
          <p14:tracePt t="117284" x="10312400" y="3498850"/>
          <p14:tracePt t="117299" x="10382250" y="3498850"/>
          <p14:tracePt t="117315" x="10445750" y="3498850"/>
          <p14:tracePt t="117349" x="10502900" y="3492500"/>
          <p14:tracePt t="117366" x="10515600" y="3486150"/>
          <p14:tracePt t="117398" x="10490200" y="3486150"/>
          <p14:tracePt t="117416" x="10414000" y="3511550"/>
          <p14:tracePt t="117434" x="10287000" y="3536950"/>
          <p14:tracePt t="117437" x="10179050" y="3543300"/>
          <p14:tracePt t="117447" x="10077450" y="3549650"/>
          <p14:tracePt t="117465" x="9829800" y="3562350"/>
          <p14:tracePt t="117482" x="9594850" y="3568700"/>
          <p14:tracePt t="117500" x="9201150" y="3581400"/>
          <p14:tracePt t="117533" x="8318500" y="3594100"/>
          <p14:tracePt t="117549" x="7753350" y="3594100"/>
          <p14:tracePt t="117565" x="7188200" y="3594100"/>
          <p14:tracePt t="117598" x="6267450" y="3657600"/>
          <p14:tracePt t="117616" x="5873750" y="3714750"/>
          <p14:tracePt t="117633" x="5492750" y="3765550"/>
          <p14:tracePt t="117649" x="5067300" y="3816350"/>
          <p14:tracePt t="117665" x="4660900" y="3848100"/>
          <p14:tracePt t="117682" x="4356100" y="3867150"/>
          <p14:tracePt t="117687" x="4241800" y="3879850"/>
          <p14:tracePt t="117699" x="4159250" y="3879850"/>
          <p14:tracePt t="117702" x="4095750" y="3879850"/>
          <p14:tracePt t="117717" x="4006850" y="3879850"/>
          <p14:tracePt t="117734" x="3943350" y="3873500"/>
          <p14:tracePt t="117752" x="3860800" y="3860800"/>
          <p14:tracePt t="117768" x="3790950" y="3854450"/>
          <p14:tracePt t="117783" x="3721100" y="3841750"/>
          <p14:tracePt t="117799" x="3683000" y="3841750"/>
          <p14:tracePt t="117815" x="3657600" y="3841750"/>
          <p14:tracePt t="117832" x="3638550" y="3841750"/>
          <p14:tracePt t="117849" x="3619500" y="3841750"/>
          <p14:tracePt t="118039" x="3625850" y="3841750"/>
          <p14:tracePt t="118055" x="3644900" y="3829050"/>
          <p14:tracePt t="118070" x="3657600" y="3829050"/>
          <p14:tracePt t="118085" x="3663950" y="3829050"/>
          <p14:tracePt t="118099" x="3670300" y="3829050"/>
          <p14:tracePt t="118118" x="3670300" y="3841750"/>
          <p14:tracePt t="119853" x="3670300" y="3848100"/>
          <p14:tracePt t="119863" x="3689350" y="3854450"/>
          <p14:tracePt t="119868" x="3714750" y="3867150"/>
          <p14:tracePt t="119890" x="3797300" y="3930650"/>
          <p14:tracePt t="119900" x="3841750" y="3956050"/>
          <p14:tracePt t="119935" x="4025900" y="4025900"/>
          <p14:tracePt t="119939" x="4083050" y="4038600"/>
          <p14:tracePt t="119955" x="4178300" y="4057650"/>
          <p14:tracePt t="119969" x="4235450" y="4070350"/>
          <p14:tracePt t="119984" x="4337050" y="4076700"/>
          <p14:tracePt t="120007" x="4483100" y="4076700"/>
          <p14:tracePt t="120010" x="4521200" y="4076700"/>
          <p14:tracePt t="120018" x="4540250" y="4070350"/>
          <p14:tracePt t="120036" x="4546600" y="4064000"/>
          <p14:tracePt t="120052" x="4552950" y="4057650"/>
          <p14:tracePt t="120067" x="4552950" y="4044950"/>
          <p14:tracePt t="120084" x="4546600" y="4032250"/>
          <p14:tracePt t="120101" x="4546600" y="4006850"/>
          <p14:tracePt t="120121" x="4546600" y="3962400"/>
          <p14:tracePt t="120135" x="4552950" y="3917950"/>
          <p14:tracePt t="120151" x="4559300" y="3848100"/>
          <p14:tracePt t="120167" x="4552950" y="3803650"/>
          <p14:tracePt t="120184" x="4508500" y="3746500"/>
          <p14:tracePt t="120217" x="4381500" y="3657600"/>
          <p14:tracePt t="120235" x="4356100" y="3638550"/>
          <p14:tracePt t="120251" x="4337050" y="3619500"/>
          <p14:tracePt t="120267" x="4318000" y="3606800"/>
          <p14:tracePt t="120285" x="4241800" y="3600450"/>
          <p14:tracePt t="120301" x="4140200" y="3600450"/>
          <p14:tracePt t="120335" x="3949700" y="3587750"/>
          <p14:tracePt t="120353" x="3905250" y="3575050"/>
          <p14:tracePt t="123841" x="3917950" y="3575050"/>
          <p14:tracePt t="123850" x="3937000" y="3575050"/>
          <p14:tracePt t="123864" x="4032250" y="3581400"/>
          <p14:tracePt t="123869" x="4095750" y="3581400"/>
          <p14:tracePt t="123888" x="4184650" y="3587750"/>
          <p14:tracePt t="123908" x="4216400" y="3594100"/>
          <p14:tracePt t="123968" x="4210050" y="3594100"/>
          <p14:tracePt t="123977" x="4210050" y="3600450"/>
          <p14:tracePt t="124034" x="4210050" y="3606800"/>
          <p14:tracePt t="124054" x="4210050" y="3625850"/>
          <p14:tracePt t="124074" x="4191000" y="3670300"/>
          <p14:tracePt t="124089" x="4127500" y="3721100"/>
          <p14:tracePt t="124108" x="4038600" y="3784600"/>
          <p14:tracePt t="124120" x="3968750" y="3848100"/>
          <p14:tracePt t="124136" x="3956050" y="3873500"/>
          <p14:tracePt t="124154" x="3943350" y="3898900"/>
          <p14:tracePt t="124172" x="3892550" y="3943350"/>
          <p14:tracePt t="124203" x="3657600" y="4070350"/>
          <p14:tracePt t="124219" x="3530600" y="4133850"/>
          <p14:tracePt t="124236" x="3409950" y="4197350"/>
          <p14:tracePt t="124253" x="3346450" y="4222750"/>
          <p14:tracePt t="124270" x="3302000" y="4241800"/>
          <p14:tracePt t="124287" x="3270250" y="4248150"/>
          <p14:tracePt t="124288" x="3257550" y="4248150"/>
          <p14:tracePt t="124304" x="3232150" y="4248150"/>
          <p14:tracePt t="124337" x="3175000" y="4260850"/>
          <p14:tracePt t="124355" x="3143250" y="4292600"/>
          <p14:tracePt t="124373" x="3124200" y="4305300"/>
          <p14:tracePt t="124404" x="3105150" y="4349750"/>
          <p14:tracePt t="124421" x="3105150" y="4375150"/>
          <p14:tracePt t="124437" x="3124200" y="4419600"/>
          <p14:tracePt t="124469" x="3187700" y="4508500"/>
          <p14:tracePt t="124488" x="3232150" y="4546600"/>
          <p14:tracePt t="124505" x="3289300" y="4565650"/>
          <p14:tracePt t="124522" x="3352800" y="4565650"/>
          <p14:tracePt t="124539" x="3467100" y="4533900"/>
          <p14:tracePt t="124555" x="3587750" y="4489450"/>
          <p14:tracePt t="124571" x="3619500" y="4476750"/>
          <p14:tracePt t="124589" x="3714750" y="4425950"/>
          <p14:tracePt t="124605" x="3733800" y="4381500"/>
          <p14:tracePt t="124622" x="3746500" y="4368800"/>
          <p14:tracePt t="124884" x="3752850" y="4368800"/>
          <p14:tracePt t="124892" x="3759200" y="4368800"/>
          <p14:tracePt t="125067" x="3752850" y="4368800"/>
          <p14:tracePt t="125091" x="3752850" y="4362450"/>
          <p14:tracePt t="125098" x="3759200" y="4362450"/>
          <p14:tracePt t="125106" x="3765550" y="4356100"/>
          <p14:tracePt t="125138" x="3771900" y="4349750"/>
          <p14:tracePt t="125155" x="3771900" y="4337050"/>
          <p14:tracePt t="125188" x="3771900" y="4330700"/>
          <p14:tracePt t="125206" x="3765550" y="4324350"/>
          <p14:tracePt t="125232" x="3771900" y="4318000"/>
          <p14:tracePt t="125260" x="3771900" y="4311650"/>
          <p14:tracePt t="125278" x="3778250" y="4311650"/>
          <p14:tracePt t="125294" x="3778250" y="4305300"/>
          <p14:tracePt t="125311" x="3784600" y="4305300"/>
          <p14:tracePt t="125323" x="3790950" y="4298950"/>
          <p14:tracePt t="125339" x="3803650" y="4298950"/>
          <p14:tracePt t="125355" x="3822700" y="4292600"/>
          <p14:tracePt t="125373" x="3835400" y="4286250"/>
          <p14:tracePt t="125415" x="3829050" y="4286250"/>
          <p14:tracePt t="125422" x="3822700" y="4286250"/>
          <p14:tracePt t="125439" x="3810000" y="4286250"/>
          <p14:tracePt t="125471" x="3803650" y="4286250"/>
          <p14:tracePt t="125543" x="3797300" y="4286250"/>
          <p14:tracePt t="125551" x="3797300" y="4279900"/>
          <p14:tracePt t="125559" x="3790950" y="4279900"/>
          <p14:tracePt t="125577" x="3790950" y="4273550"/>
          <p14:tracePt t="125606" x="3790950" y="4267200"/>
          <p14:tracePt t="125624" x="3816350" y="4254500"/>
          <p14:tracePt t="125627" x="3841750" y="4254500"/>
          <p14:tracePt t="125639" x="3860800" y="4254500"/>
          <p14:tracePt t="125655" x="3962400" y="4254500"/>
          <p14:tracePt t="125672" x="4114800" y="4260850"/>
          <p14:tracePt t="125690" x="4273550" y="4279900"/>
          <p14:tracePt t="125707" x="4445000" y="4298950"/>
          <p14:tracePt t="125710" x="4546600" y="4305300"/>
          <p14:tracePt t="125721" x="4654550" y="4311650"/>
          <p14:tracePt t="125738" x="4870450" y="4318000"/>
          <p14:tracePt t="125757" x="5232400" y="4318000"/>
          <p14:tracePt t="125773" x="5467350" y="4318000"/>
          <p14:tracePt t="125806" x="5886450" y="4311650"/>
          <p14:tracePt t="125822" x="5962650" y="4311650"/>
          <p14:tracePt t="125840" x="6108700" y="4311650"/>
          <p14:tracePt t="125857" x="6261100" y="4305300"/>
          <p14:tracePt t="125873" x="6280150" y="4292600"/>
          <p14:tracePt t="125889" x="6280150" y="4279900"/>
          <p14:tracePt t="125906" x="6286500" y="4267200"/>
          <p14:tracePt t="125938" x="6292850" y="4210050"/>
          <p14:tracePt t="125956" x="6299200" y="4171950"/>
          <p14:tracePt t="125973" x="6299200" y="4140200"/>
          <p14:tracePt t="125989" x="6299200" y="4108450"/>
          <p14:tracePt t="126006" x="6299200" y="4076700"/>
          <p14:tracePt t="126023" x="6299200" y="4038600"/>
          <p14:tracePt t="126040" x="6299200" y="3994150"/>
          <p14:tracePt t="126072" x="6286500" y="3911600"/>
          <p14:tracePt t="126090" x="6261100" y="3841750"/>
          <p14:tracePt t="126106" x="6242050" y="3816350"/>
          <p14:tracePt t="126124" x="6229350" y="3797300"/>
          <p14:tracePt t="126139" x="6216650" y="3790950"/>
          <p14:tracePt t="126154" x="6210300" y="3790950"/>
          <p14:tracePt t="126172" x="6178550" y="3790950"/>
          <p14:tracePt t="126206" x="6064250" y="3771900"/>
          <p14:tracePt t="126223" x="6000750" y="3759200"/>
          <p14:tracePt t="126241" x="5949950" y="3746500"/>
          <p14:tracePt t="126242" x="5918200" y="3740150"/>
          <p14:tracePt t="126256" x="5911850" y="3733800"/>
          <p14:tracePt t="126272" x="5899150" y="3733800"/>
          <p14:tracePt t="126297" x="5892800" y="3733800"/>
          <p14:tracePt t="126307" x="5886450" y="3733800"/>
          <p14:tracePt t="126339" x="5842000" y="3759200"/>
          <p14:tracePt t="126356" x="5829300" y="3771900"/>
          <p14:tracePt t="126374" x="5816600" y="3784600"/>
          <p14:tracePt t="126376" x="5810250" y="3790950"/>
          <p14:tracePt t="126389" x="5810250" y="3797300"/>
          <p14:tracePt t="126405" x="5803900" y="3816350"/>
          <p14:tracePt t="126422" x="5803900" y="3835400"/>
          <p14:tracePt t="126441" x="5791200" y="3879850"/>
          <p14:tracePt t="126457" x="5765800" y="3911600"/>
          <p14:tracePt t="126474" x="5746750" y="3937000"/>
          <p14:tracePt t="126488" x="5734050" y="3949700"/>
          <p14:tracePt t="126506" x="5727700" y="3962400"/>
          <p14:tracePt t="126523" x="5727700" y="3975100"/>
          <p14:tracePt t="126544" x="5727700" y="3981450"/>
          <p14:tracePt t="126560" x="5740400" y="3987800"/>
          <p14:tracePt t="126573" x="5746750" y="3987800"/>
          <p14:tracePt t="126591" x="5778500" y="4006850"/>
          <p14:tracePt t="126607" x="5791200" y="4025900"/>
          <p14:tracePt t="126623" x="5797550" y="4038600"/>
          <p14:tracePt t="126639" x="5816600" y="4057650"/>
          <p14:tracePt t="126673" x="5880100" y="4108450"/>
          <p14:tracePt t="126690" x="5918200" y="4127500"/>
          <p14:tracePt t="126707" x="5994400" y="4152900"/>
          <p14:tracePt t="126739" x="6146800" y="4178300"/>
          <p14:tracePt t="126757" x="6229350" y="4184650"/>
          <p14:tracePt t="126771" x="6318250" y="4184650"/>
          <p14:tracePt t="126788" x="6356350" y="4171950"/>
          <p14:tracePt t="126806" x="6375400" y="4152900"/>
          <p14:tracePt t="126823" x="6388100" y="4140200"/>
          <p14:tracePt t="126841" x="6407150" y="4095750"/>
          <p14:tracePt t="126858" x="6438900" y="4070350"/>
          <p14:tracePt t="126874" x="6477000" y="4038600"/>
          <p14:tracePt t="126890" x="6515100" y="4000500"/>
          <p14:tracePt t="126906" x="6546850" y="3956050"/>
          <p14:tracePt t="126939" x="6559550" y="3873500"/>
          <p14:tracePt t="126957" x="6540500" y="3829050"/>
          <p14:tracePt t="126972" x="6508750" y="3797300"/>
          <p14:tracePt t="126989" x="6464300" y="3765550"/>
          <p14:tracePt t="127005" x="6413500" y="3746500"/>
          <p14:tracePt t="127024" x="6318250" y="3727450"/>
          <p14:tracePt t="127040" x="6242050" y="3727450"/>
          <p14:tracePt t="127056" x="6165850" y="3727450"/>
          <p14:tracePt t="127073" x="6146800" y="3733800"/>
          <p14:tracePt t="127092" x="6032500" y="3733800"/>
          <p14:tracePt t="127108" x="5988050" y="3727450"/>
          <p14:tracePt t="127124" x="5969000" y="3727450"/>
          <p14:tracePt t="127141" x="5956300" y="3721100"/>
          <p14:tracePt t="127157" x="5930900" y="3721100"/>
          <p14:tracePt t="127173" x="5873750" y="3740150"/>
          <p14:tracePt t="127206" x="5689600" y="3797300"/>
          <p14:tracePt t="127224" x="5613400" y="3822700"/>
          <p14:tracePt t="127243" x="5537200" y="3860800"/>
          <p14:tracePt t="127257" x="5530850" y="3867150"/>
          <p14:tracePt t="127275" x="5530850" y="3886200"/>
          <p14:tracePt t="127289" x="5537200" y="3892550"/>
          <p14:tracePt t="127307" x="5575300" y="3924300"/>
          <p14:tracePt t="127325" x="5619750" y="3962400"/>
          <p14:tracePt t="127341" x="5651500" y="3994150"/>
          <p14:tracePt t="127358" x="5695950" y="4038600"/>
          <p14:tracePt t="127373" x="5740400" y="4076700"/>
          <p14:tracePt t="127407" x="5803900" y="4133850"/>
          <p14:tracePt t="127424" x="5829300" y="4146550"/>
          <p14:tracePt t="127442" x="5886450" y="4165600"/>
          <p14:tracePt t="127445" x="5924550" y="4178300"/>
          <p14:tracePt t="127456" x="5949950" y="4178300"/>
          <p14:tracePt t="127473" x="6064250" y="4191000"/>
          <p14:tracePt t="127490" x="6172200" y="4191000"/>
          <p14:tracePt t="127510" x="6292850" y="4159250"/>
          <p14:tracePt t="127525" x="6350000" y="4121150"/>
          <p14:tracePt t="127541" x="6369050" y="4083050"/>
          <p14:tracePt t="127557" x="6369050" y="4051300"/>
          <p14:tracePt t="127573" x="6356350" y="4032250"/>
          <p14:tracePt t="127590" x="6324600" y="4000500"/>
          <p14:tracePt t="127609" x="6286500" y="3975100"/>
          <p14:tracePt t="127623" x="6235700" y="3943350"/>
          <p14:tracePt t="127640" x="6191250" y="3917950"/>
          <p14:tracePt t="127657" x="6127750" y="3879850"/>
          <p14:tracePt t="127675" x="6070600" y="3854450"/>
          <p14:tracePt t="127678" x="6026150" y="3841750"/>
          <p14:tracePt t="127690" x="5988050" y="3829050"/>
          <p14:tracePt t="127707" x="5924550" y="3816350"/>
          <p14:tracePt t="127724" x="5854700" y="3816350"/>
          <p14:tracePt t="127742" x="5810250" y="3816350"/>
          <p14:tracePt t="127759" x="5765800" y="3822700"/>
          <p14:tracePt t="127775" x="5746750" y="3841750"/>
          <p14:tracePt t="127789" x="5734050" y="3867150"/>
          <p14:tracePt t="127808" x="5715000" y="3911600"/>
          <p14:tracePt t="127825" x="5708650" y="3981450"/>
          <p14:tracePt t="127839" x="5708650" y="4032250"/>
          <p14:tracePt t="127874" x="5765800" y="4146550"/>
          <p14:tracePt t="127891" x="5835650" y="4210050"/>
          <p14:tracePt t="127908" x="5899150" y="4235450"/>
          <p14:tracePt t="127940" x="5988050" y="4241800"/>
          <p14:tracePt t="127958" x="6038850" y="4210050"/>
          <p14:tracePt t="127977" x="6140450" y="4146550"/>
          <p14:tracePt t="127991" x="6178550" y="4121150"/>
          <p14:tracePt t="128009" x="6273800" y="4044950"/>
          <p14:tracePt t="128025" x="6292850" y="4013200"/>
          <p14:tracePt t="128042" x="6292850" y="3994150"/>
          <p14:tracePt t="128059" x="6235700" y="3975100"/>
          <p14:tracePt t="128072" x="6121400" y="3962400"/>
          <p14:tracePt t="128091" x="5956300" y="3949700"/>
          <p14:tracePt t="128110" x="5803900" y="3930650"/>
          <p14:tracePt t="128141" x="5556250" y="3911600"/>
          <p14:tracePt t="128159" x="5537200" y="3917950"/>
          <p14:tracePt t="128175" x="5549900" y="3943350"/>
          <p14:tracePt t="128191" x="5607050" y="4000500"/>
          <p14:tracePt t="128209" x="5708650" y="4070350"/>
          <p14:tracePt t="128228" x="5854700" y="4146550"/>
          <p14:tracePt t="128243" x="5956300" y="4171950"/>
          <p14:tracePt t="128259" x="6045200" y="4171950"/>
          <p14:tracePt t="128276" x="6108700" y="4146550"/>
          <p14:tracePt t="128291" x="6165850" y="4108450"/>
          <p14:tracePt t="128307" x="6184900" y="4070350"/>
          <p14:tracePt t="128325" x="6184900" y="4051300"/>
          <p14:tracePt t="128342" x="6172200" y="4044950"/>
          <p14:tracePt t="128359" x="6146800" y="4044950"/>
          <p14:tracePt t="128376" x="6102350" y="4044950"/>
          <p14:tracePt t="128390" x="6057900" y="4051300"/>
          <p14:tracePt t="128407" x="6026150" y="4064000"/>
          <p14:tracePt t="128424" x="6007100" y="4064000"/>
          <p14:tracePt t="128442" x="6000750" y="4064000"/>
          <p14:tracePt t="128489" x="6000750" y="4070350"/>
          <p14:tracePt t="128522" x="6007100" y="4076700"/>
          <p14:tracePt t="128531" x="6007100" y="4083050"/>
          <p14:tracePt t="128543" x="6007100" y="4089400"/>
          <p14:tracePt t="128544" x="6007100" y="4095750"/>
          <p14:tracePt t="128558" x="6007100" y="4108450"/>
          <p14:tracePt t="128574" x="6007100" y="4121150"/>
          <p14:tracePt t="128593" x="5994400" y="4146550"/>
          <p14:tracePt t="128609" x="5988050" y="4152900"/>
          <p14:tracePt t="128625" x="5956300" y="4159250"/>
          <p14:tracePt t="128641" x="5899150" y="4165600"/>
          <p14:tracePt t="128658" x="5816600" y="4165600"/>
          <p14:tracePt t="128675" x="5759450" y="4165600"/>
          <p14:tracePt t="128692" x="5657850" y="4165600"/>
          <p14:tracePt t="128710" x="5486400" y="4165600"/>
          <p14:tracePt t="128741" x="5073650" y="4133850"/>
          <p14:tracePt t="128759" x="4857750" y="4121150"/>
          <p14:tracePt t="128776" x="4654550" y="4108450"/>
          <p14:tracePt t="128791" x="4445000" y="4095750"/>
          <p14:tracePt t="128808" x="4248150" y="4095750"/>
          <p14:tracePt t="128826" x="3968750" y="4102100"/>
          <p14:tracePt t="128843" x="3771900" y="4114800"/>
          <p14:tracePt t="128859" x="3581400" y="4121150"/>
          <p14:tracePt t="128875" x="3390900" y="4121150"/>
          <p14:tracePt t="128892" x="3219450" y="4121150"/>
          <p14:tracePt t="128910" x="3073400" y="4114800"/>
          <p14:tracePt t="128941" x="2870200" y="4114800"/>
          <p14:tracePt t="128959" x="2781300" y="4121150"/>
          <p14:tracePt t="128975" x="2686050" y="4121150"/>
          <p14:tracePt t="128991" x="2603500" y="4127500"/>
          <p14:tracePt t="129008" x="2540000" y="4127500"/>
          <p14:tracePt t="129025" x="2501900" y="4127500"/>
          <p14:tracePt t="129042" x="2489200" y="4127500"/>
          <p14:tracePt t="129078" x="2482850" y="4127500"/>
          <p14:tracePt t="129093" x="2476500" y="4133850"/>
          <p14:tracePt t="129109" x="2457450" y="4133850"/>
          <p14:tracePt t="129126" x="2444750" y="4140200"/>
          <p14:tracePt t="129141" x="2438400" y="4152900"/>
          <p14:tracePt t="129158" x="2489200" y="4165600"/>
          <p14:tracePt t="129177" x="2616200" y="4171950"/>
          <p14:tracePt t="129209" x="2819400" y="4184650"/>
          <p14:tracePt t="129635" x="2806700" y="4184650"/>
          <p14:tracePt t="129646" x="2781300" y="4184650"/>
          <p14:tracePt t="129660" x="2730500" y="4184650"/>
          <p14:tracePt t="129676" x="2698750" y="4184650"/>
          <p14:tracePt t="129692" x="2679700" y="4184650"/>
          <p14:tracePt t="129710" x="2667000" y="4184650"/>
          <p14:tracePt t="129744" x="2622550" y="4191000"/>
          <p14:tracePt t="129760" x="2590800" y="4210050"/>
          <p14:tracePt t="129778" x="2552700" y="4222750"/>
          <p14:tracePt t="129793" x="2527300" y="4222750"/>
          <p14:tracePt t="129808" x="2514600" y="4222750"/>
          <p14:tracePt t="129856" x="2508250" y="4229100"/>
          <p14:tracePt t="129867" x="2501900" y="4229100"/>
          <p14:tracePt t="129869" x="2495550" y="4235450"/>
          <p14:tracePt t="129875" x="2489200" y="4235450"/>
          <p14:tracePt t="129892" x="2463800" y="4235450"/>
          <p14:tracePt t="129909" x="2419350" y="4235450"/>
          <p14:tracePt t="129942" x="2368550" y="4235450"/>
          <p14:tracePt t="129960" x="2343150" y="4235450"/>
          <p14:tracePt t="129977" x="2311400" y="4241800"/>
          <p14:tracePt t="129992" x="2254250" y="4241800"/>
          <p14:tracePt t="130009" x="2184400" y="4241800"/>
          <p14:tracePt t="130026" x="2082800" y="4235450"/>
          <p14:tracePt t="130043" x="2000250" y="4235450"/>
          <p14:tracePt t="130059" x="1987550" y="4229100"/>
          <p14:tracePt t="130077" x="1987550" y="4222750"/>
          <p14:tracePt t="130093" x="1987550" y="4216400"/>
          <p14:tracePt t="130117" x="1987550" y="4210050"/>
          <p14:tracePt t="130143" x="1993900" y="4191000"/>
          <p14:tracePt t="130161" x="2000250" y="4184650"/>
          <p14:tracePt t="130176" x="2006600" y="4171950"/>
          <p14:tracePt t="130192" x="2012950" y="4159250"/>
          <p14:tracePt t="130209" x="2019300" y="4152900"/>
          <p14:tracePt t="130226" x="2019300" y="4146550"/>
          <p14:tracePt t="130243" x="2019300" y="4140200"/>
          <p14:tracePt t="130364" x="2019300" y="4146550"/>
          <p14:tracePt t="130374" x="2025650" y="4152900"/>
          <p14:tracePt t="130393" x="2038350" y="4165600"/>
          <p14:tracePt t="130413" x="2063750" y="4171950"/>
          <p14:tracePt t="130428" x="2114550" y="4171950"/>
          <p14:tracePt t="130459" x="2190750" y="4171950"/>
          <p14:tracePt t="130477" x="2197100" y="4171950"/>
          <p14:tracePt t="130529" x="2203450" y="4171950"/>
          <p14:tracePt t="130545" x="2216150" y="4165600"/>
          <p14:tracePt t="130561" x="2241550" y="4159250"/>
          <p14:tracePt t="130577" x="2292350" y="4159250"/>
          <p14:tracePt t="130594" x="2336800" y="4159250"/>
          <p14:tracePt t="130609" x="2349500" y="4159250"/>
          <p14:tracePt t="130626" x="2355850" y="4165600"/>
          <p14:tracePt t="130644" x="2355850" y="4178300"/>
          <p14:tracePt t="130676" x="2355850" y="4184650"/>
          <p14:tracePt t="130715" x="2362200" y="4184650"/>
          <p14:tracePt t="130723" x="2368550" y="4178300"/>
          <p14:tracePt t="130734" x="2374900" y="4171950"/>
          <p14:tracePt t="130742" x="2393950" y="4165600"/>
          <p14:tracePt t="130759" x="2425700" y="4159250"/>
          <p14:tracePt t="130778" x="2438400" y="4159250"/>
          <p14:tracePt t="130793" x="2438400" y="4152900"/>
          <p14:tracePt t="130928" x="2444750" y="4152900"/>
          <p14:tracePt t="130947" x="2451100" y="4146550"/>
          <p14:tracePt t="131090" x="2457450" y="4146550"/>
          <p14:tracePt t="131105" x="2463800" y="4146550"/>
          <p14:tracePt t="131179" x="2470150" y="4146550"/>
          <p14:tracePt t="131195" x="2476500" y="4146550"/>
          <p14:tracePt t="131215" x="2482850" y="4146550"/>
          <p14:tracePt t="131227" x="2489200" y="4146550"/>
          <p14:tracePt t="131242" x="2495550" y="4146550"/>
          <p14:tracePt t="131267" x="2501900" y="4146550"/>
          <p14:tracePt t="131275" x="2508250" y="4146550"/>
          <p14:tracePt t="131300" x="2514600" y="4146550"/>
          <p14:tracePt t="131308" x="2520950" y="4146550"/>
          <p14:tracePt t="131827" x="2520950" y="4152900"/>
          <p14:tracePt t="131842" x="2520950" y="4159250"/>
          <p14:tracePt t="131853" x="2514600" y="4159250"/>
          <p14:tracePt t="131864" x="2514600" y="4165600"/>
          <p14:tracePt t="131884" x="2508250" y="4165600"/>
          <p14:tracePt t="131951" x="2508250" y="4171950"/>
          <p14:tracePt t="131977" x="2501900" y="4171950"/>
          <p14:tracePt t="132175" x="2501900" y="4165600"/>
          <p14:tracePt t="132186" x="2508250" y="4159250"/>
          <p14:tracePt t="132193" x="2514600" y="4152900"/>
          <p14:tracePt t="132211" x="2527300" y="4146550"/>
          <p14:tracePt t="132229" x="2533650" y="4146550"/>
          <p14:tracePt t="132246" x="2540000" y="4146550"/>
          <p14:tracePt t="132262" x="2540000" y="4152900"/>
          <p14:tracePt t="132327" x="2540000" y="4146550"/>
          <p14:tracePt t="132337" x="2546350" y="4140200"/>
          <p14:tracePt t="132349" x="2552700" y="4127500"/>
          <p14:tracePt t="132362" x="2552700" y="4121150"/>
          <p14:tracePt t="132378" x="2559050" y="4108450"/>
          <p14:tracePt t="132394" x="2559050" y="4102100"/>
          <p14:tracePt t="132440" x="2565400" y="4102100"/>
          <p14:tracePt t="132461" x="2565400" y="4108450"/>
          <p14:tracePt t="132484" x="2571750" y="4108450"/>
          <p14:tracePt t="132556" x="2571750" y="4114800"/>
          <p14:tracePt t="132579" x="2565400" y="4121150"/>
          <p14:tracePt t="132593" x="2559050" y="4121150"/>
          <p14:tracePt t="132611" x="2552700" y="4127500"/>
          <p14:tracePt t="132628" x="2533650" y="4133850"/>
          <p14:tracePt t="132645" x="2495550" y="4152900"/>
          <p14:tracePt t="132678" x="2368550" y="4197350"/>
          <p14:tracePt t="132697" x="2317750" y="4210050"/>
          <p14:tracePt t="132700" x="2298700" y="4210050"/>
          <p14:tracePt t="132711" x="2279650" y="4210050"/>
          <p14:tracePt t="132728" x="2273300" y="4210050"/>
          <p14:tracePt t="132774" x="2266950" y="4203700"/>
          <p14:tracePt t="132795" x="2222500" y="4203700"/>
          <p14:tracePt t="132813" x="2165350" y="4203700"/>
          <p14:tracePt t="132829" x="2101850" y="4203700"/>
          <p14:tracePt t="132861" x="2006600" y="4197350"/>
          <p14:tracePt t="132877" x="1993900" y="4191000"/>
          <p14:tracePt t="132906" x="1987550" y="4191000"/>
          <p14:tracePt t="132915" x="1981200" y="4197350"/>
          <p14:tracePt t="132946" x="1892300" y="4222750"/>
          <p14:tracePt t="132963" x="1828800" y="4235450"/>
          <p14:tracePt t="132977" x="1746250" y="4235450"/>
          <p14:tracePt t="132995" x="1682750" y="4222750"/>
          <p14:tracePt t="133012" x="1670050" y="4222750"/>
          <p14:tracePt t="133029" x="1670050" y="4210050"/>
          <p14:tracePt t="133046" x="1676400" y="4203700"/>
          <p14:tracePt t="133061" x="1689100" y="4197350"/>
          <p14:tracePt t="133078" x="1701800" y="4184650"/>
          <p14:tracePt t="133096" x="1714500" y="4171950"/>
          <p14:tracePt t="133116" x="1752600" y="4133850"/>
          <p14:tracePt t="133129" x="1758950" y="4127500"/>
          <p14:tracePt t="133131" x="1765300" y="4121150"/>
          <p14:tracePt t="133145" x="1778000" y="4114800"/>
          <p14:tracePt t="133161" x="1790700" y="4114800"/>
          <p14:tracePt t="133179" x="1797050" y="4114800"/>
          <p14:tracePt t="133196" x="1797050" y="4121150"/>
          <p14:tracePt t="133213" x="1803400" y="4133850"/>
          <p14:tracePt t="133274" x="1803400" y="4140200"/>
          <p14:tracePt t="133282" x="1809750" y="4140200"/>
          <p14:tracePt t="133297" x="1809750" y="4152900"/>
          <p14:tracePt t="133312" x="1809750" y="4159250"/>
          <p14:tracePt t="133329" x="1809750" y="4165600"/>
          <p14:tracePt t="133346" x="1809750" y="4171950"/>
          <p14:tracePt t="133425" x="1803400" y="4171950"/>
          <p14:tracePt t="133451" x="1797050" y="4171950"/>
          <p14:tracePt t="133487" x="1797050" y="4165600"/>
          <p14:tracePt t="133501" x="1797050" y="4159250"/>
          <p14:tracePt t="133529" x="1797050" y="4152900"/>
          <p14:tracePt t="133552" x="1790700" y="4152900"/>
          <p14:tracePt t="133567" x="1784350" y="4159250"/>
          <p14:tracePt t="133596" x="1771650" y="4171950"/>
          <p14:tracePt t="133600" x="1771650" y="4178300"/>
          <p14:tracePt t="133613" x="1771650" y="4184650"/>
          <p14:tracePt t="133629" x="1778000" y="4197350"/>
          <p14:tracePt t="133647" x="1809750" y="4216400"/>
          <p14:tracePt t="133662" x="1822450" y="4222750"/>
          <p14:tracePt t="133680" x="1835150" y="4235450"/>
          <p14:tracePt t="133695" x="1841500" y="4241800"/>
          <p14:tracePt t="133712" x="1841500" y="4248150"/>
          <p14:tracePt t="133746" x="1835150" y="4248150"/>
          <p14:tracePt t="133766" x="1828800" y="4248150"/>
          <p14:tracePt t="133782" x="1828800" y="4241800"/>
          <p14:tracePt t="133783" x="1835150" y="4235450"/>
          <p14:tracePt t="133822" x="1841500" y="4235450"/>
          <p14:tracePt t="133874" x="1828800" y="4241800"/>
          <p14:tracePt t="133889" x="1822450" y="4241800"/>
          <p14:tracePt t="133898" x="1809750" y="4241800"/>
          <p14:tracePt t="133913" x="1765300" y="4241800"/>
          <p14:tracePt t="133930" x="1720850" y="4229100"/>
          <p14:tracePt t="133946" x="1695450" y="4229100"/>
          <p14:tracePt t="133964" x="1670050" y="4229100"/>
          <p14:tracePt t="133996" x="1644650" y="4229100"/>
          <p14:tracePt t="134056" x="1644650" y="4222750"/>
          <p14:tracePt t="134070" x="1644650" y="4216400"/>
          <p14:tracePt t="134086" x="1644650" y="4210050"/>
          <p14:tracePt t="134098" x="1651000" y="4203700"/>
          <p14:tracePt t="134115" x="1657350" y="4203700"/>
          <p14:tracePt t="134118" x="1663700" y="4197350"/>
          <p14:tracePt t="134129" x="1670050" y="4197350"/>
          <p14:tracePt t="134145" x="1689100" y="4197350"/>
          <p14:tracePt t="134165" x="1701800" y="4191000"/>
          <p14:tracePt t="134183" x="1733550" y="4191000"/>
          <p14:tracePt t="134197" x="1746250" y="4191000"/>
          <p14:tracePt t="134212" x="1771650" y="4191000"/>
          <p14:tracePt t="134230" x="1803400" y="4191000"/>
          <p14:tracePt t="134246" x="1854200" y="4191000"/>
          <p14:tracePt t="134280" x="2032000" y="4197350"/>
          <p14:tracePt t="134296" x="2057400" y="4197350"/>
          <p14:tracePt t="134313" x="2190750" y="4216400"/>
          <p14:tracePt t="134346" x="2305050" y="4222750"/>
          <p14:tracePt t="134363" x="2336800" y="4222750"/>
          <p14:tracePt t="134396" x="2438400" y="4216400"/>
          <p14:tracePt t="134414" x="2508250" y="4216400"/>
          <p14:tracePt t="134429" x="2571750" y="4216400"/>
          <p14:tracePt t="134446" x="2609850" y="4216400"/>
          <p14:tracePt t="134462" x="2622550" y="4216400"/>
          <p14:tracePt t="134481" x="2628900" y="4229100"/>
          <p14:tracePt t="134497" x="2635250" y="4241800"/>
          <p14:tracePt t="134514" x="2641600" y="4254500"/>
          <p14:tracePt t="134530" x="2654300" y="4267200"/>
          <p14:tracePt t="134547" x="2673350" y="4279900"/>
          <p14:tracePt t="134563" x="2705100" y="4292600"/>
          <p14:tracePt t="134581" x="2743200" y="4292600"/>
          <p14:tracePt t="134584" x="2755900" y="4292600"/>
          <p14:tracePt t="134594" x="2781300" y="4292600"/>
          <p14:tracePt t="134612" x="2800350" y="4292600"/>
          <p14:tracePt t="134629" x="2825750" y="4286250"/>
          <p14:tracePt t="134649" x="2844800" y="4279900"/>
          <p14:tracePt t="134663" x="2857500" y="4279900"/>
          <p14:tracePt t="134680" x="2882900" y="4286250"/>
          <p14:tracePt t="134684" x="2895600" y="4286250"/>
          <p14:tracePt t="134694" x="2908300" y="4286250"/>
          <p14:tracePt t="134713" x="2946400" y="4286250"/>
          <p14:tracePt t="134731" x="2997200" y="4279900"/>
          <p14:tracePt t="134747" x="3016250" y="4273550"/>
          <p14:tracePt t="134767" x="3028950" y="4260850"/>
          <p14:tracePt t="134797" x="3035300" y="4254500"/>
          <p14:tracePt t="134815" x="3035300" y="4248150"/>
          <p14:tracePt t="134873" x="3028950" y="4248150"/>
          <p14:tracePt t="134881" x="3028950" y="4241800"/>
          <p14:tracePt t="134903" x="3028950" y="4235450"/>
          <p14:tracePt t="134915" x="3022600" y="4235450"/>
          <p14:tracePt t="134946" x="3022600" y="4229100"/>
          <p14:tracePt t="134962" x="3022600" y="4222750"/>
          <p14:tracePt t="134980" x="3028950" y="4216400"/>
          <p14:tracePt t="135013" x="3219450" y="4216400"/>
          <p14:tracePt t="135030" x="3359150" y="4222750"/>
          <p14:tracePt t="135050" x="3498850" y="4254500"/>
          <p14:tracePt t="135065" x="3524250" y="4260850"/>
          <p14:tracePt t="135082" x="3530600" y="4273550"/>
          <p14:tracePt t="135123" x="3530600" y="4279900"/>
          <p14:tracePt t="135133" x="3536950" y="4286250"/>
          <p14:tracePt t="135148" x="3543300" y="4292600"/>
          <p14:tracePt t="135163" x="3581400" y="4298950"/>
          <p14:tracePt t="135181" x="3663950" y="4318000"/>
          <p14:tracePt t="135197" x="3740150" y="4324350"/>
          <p14:tracePt t="135213" x="3765550" y="4324350"/>
          <p14:tracePt t="135230" x="3790950" y="4318000"/>
          <p14:tracePt t="135248" x="3803650" y="4305300"/>
          <p14:tracePt t="135264" x="3816350" y="4292600"/>
          <p14:tracePt t="135282" x="3848100" y="4286250"/>
          <p14:tracePt t="135297" x="3937000" y="4286250"/>
          <p14:tracePt t="135315" x="4057650" y="4292600"/>
          <p14:tracePt t="135347" x="4343400" y="4311650"/>
          <p14:tracePt t="135364" x="4438650" y="4311650"/>
          <p14:tracePt t="135381" x="4476750" y="4311650"/>
          <p14:tracePt t="135413" x="4483100" y="4311650"/>
          <p14:tracePt t="135441" x="4489450" y="4311650"/>
          <p14:tracePt t="135449" x="4495800" y="4311650"/>
          <p14:tracePt t="135481" x="4572000" y="4311650"/>
          <p14:tracePt t="135497" x="4616450" y="4311650"/>
          <p14:tracePt t="135513" x="4629150" y="4311650"/>
          <p14:tracePt t="135532" x="4629150" y="4318000"/>
          <p14:tracePt t="135975" x="4635500" y="4311650"/>
          <p14:tracePt t="135998" x="4673600" y="4273550"/>
          <p14:tracePt t="136020" x="4711700" y="4222750"/>
          <p14:tracePt t="136032" x="4718050" y="4203700"/>
          <p14:tracePt t="136038" x="4724400" y="4197350"/>
          <p14:tracePt t="136066" x="4730750" y="4171950"/>
          <p14:tracePt t="136213" x="4737100" y="4171950"/>
          <p14:tracePt t="136221" x="4743450" y="4178300"/>
          <p14:tracePt t="136235" x="4787900" y="4191000"/>
          <p14:tracePt t="136249" x="4832350" y="4197350"/>
          <p14:tracePt t="136267" x="4895850" y="4203700"/>
          <p14:tracePt t="136285" x="4984750" y="4210050"/>
          <p14:tracePt t="136297" x="5073650" y="4210050"/>
          <p14:tracePt t="136316" x="5086350" y="4210050"/>
          <p14:tracePt t="136331" x="5111750" y="4210050"/>
          <p14:tracePt t="136427" x="5118100" y="4210050"/>
          <p14:tracePt t="136457" x="5118100" y="4203700"/>
          <p14:tracePt t="136522" x="5124450" y="4210050"/>
          <p14:tracePt t="136531" x="5130800" y="4216400"/>
          <p14:tracePt t="136552" x="5149850" y="4216400"/>
          <p14:tracePt t="136566" x="5156200" y="4216400"/>
          <p14:tracePt t="136581" x="5162550" y="4216400"/>
          <p14:tracePt t="136614" x="5168900" y="4216400"/>
          <p14:tracePt t="136632" x="5175250" y="4216400"/>
          <p14:tracePt t="136668" x="5175250" y="4222750"/>
          <p14:tracePt t="136897" x="5187950" y="4216400"/>
          <p14:tracePt t="136918" x="5194300" y="4216400"/>
          <p14:tracePt t="136932" x="5270500" y="4203700"/>
          <p14:tracePt t="136950" x="5289550" y="4197350"/>
          <p14:tracePt t="136966" x="5295900" y="4191000"/>
          <p14:tracePt t="136982" x="5295900" y="4178300"/>
          <p14:tracePt t="137046" x="5295900" y="4184650"/>
          <p14:tracePt t="137066" x="5314950" y="4197350"/>
          <p14:tracePt t="137083" x="5372100" y="4248150"/>
          <p14:tracePt t="137100" x="5397500" y="4260850"/>
          <p14:tracePt t="137132" x="5397500" y="4267200"/>
          <p14:tracePt t="137149" x="5397500" y="4260850"/>
          <p14:tracePt t="137164" x="5397500" y="4248150"/>
          <p14:tracePt t="137182" x="5403850" y="4235450"/>
          <p14:tracePt t="137199" x="5410200" y="4229100"/>
          <p14:tracePt t="137215" x="5422900" y="4229100"/>
          <p14:tracePt t="137232" x="5441950" y="4229100"/>
          <p14:tracePt t="137249" x="5454650" y="4229100"/>
          <p14:tracePt t="137268" x="5461000" y="4235450"/>
          <p14:tracePt t="137283" x="5461000" y="4241800"/>
          <p14:tracePt t="137299" x="5461000" y="4248150"/>
          <p14:tracePt t="137316" x="5461000" y="4254500"/>
          <p14:tracePt t="137348" x="5448300" y="4267200"/>
          <p14:tracePt t="137366" x="5435600" y="4279900"/>
          <p14:tracePt t="137383" x="5429250" y="4279900"/>
          <p14:tracePt t="137548" x="5429250" y="4273550"/>
          <p14:tracePt t="137557" x="5429250" y="4267200"/>
          <p14:tracePt t="137568" x="5429250" y="4260850"/>
          <p14:tracePt t="137599" x="5429250" y="4229100"/>
          <p14:tracePt t="137617" x="5429250" y="4216400"/>
          <p14:tracePt t="137770" x="5422900" y="4216400"/>
          <p14:tracePt t="137781" x="5422900" y="4222750"/>
          <p14:tracePt t="137802" x="5422900" y="4229100"/>
          <p14:tracePt t="137820" x="5416550" y="4229100"/>
          <p14:tracePt t="137834" x="5416550" y="4235450"/>
          <p14:tracePt t="138400" x="5410200" y="4235450"/>
          <p14:tracePt t="138423" x="5403850" y="4241800"/>
          <p14:tracePt t="138537" x="5403850" y="4235450"/>
          <p14:tracePt t="138552" x="5403850" y="4229100"/>
          <p14:tracePt t="138570" x="5403850" y="4222750"/>
          <p14:tracePt t="138576" x="5403850" y="4216400"/>
          <p14:tracePt t="138601" x="5403850" y="4210050"/>
          <p14:tracePt t="138618" x="5403850" y="4203700"/>
          <p14:tracePt t="138634" x="5410200" y="4197350"/>
          <p14:tracePt t="138666" x="5416550" y="4191000"/>
          <p14:tracePt t="138814" x="5416550" y="4197350"/>
          <p14:tracePt t="138912" x="5416550" y="4203700"/>
          <p14:tracePt t="138934" x="5416550" y="4216400"/>
          <p14:tracePt t="138954" x="5410200" y="4216400"/>
          <p14:tracePt t="138957" x="5410200" y="4222750"/>
          <p14:tracePt t="139065" x="5410200" y="4216400"/>
          <p14:tracePt t="139090" x="5410200" y="4210050"/>
          <p14:tracePt t="139107" x="5403850" y="4210050"/>
          <p14:tracePt t="139111" x="5403850" y="4203700"/>
          <p14:tracePt t="139118" x="5397500" y="4203700"/>
          <p14:tracePt t="139134" x="5391150" y="4197350"/>
          <p14:tracePt t="139152" x="5384800" y="4191000"/>
          <p14:tracePt t="139171" x="5378450" y="4191000"/>
          <p14:tracePt t="139200" x="5372100" y="4184650"/>
          <p14:tracePt t="139218" x="5365750" y="4184650"/>
          <p14:tracePt t="139234" x="5365750" y="4178300"/>
          <p14:tracePt t="139250" x="5365750" y="4171950"/>
          <p14:tracePt t="139266" x="5346700" y="4171950"/>
          <p14:tracePt t="139284" x="5308600" y="4171950"/>
          <p14:tracePt t="139302" x="5251450" y="4178300"/>
          <p14:tracePt t="139305" x="5232400" y="4178300"/>
          <p14:tracePt t="139316" x="5213350" y="4178300"/>
          <p14:tracePt t="139333" x="5181600" y="4184650"/>
          <p14:tracePt t="139350" x="5162550" y="4184650"/>
          <p14:tracePt t="139395" x="5156200" y="4184650"/>
          <p14:tracePt t="139402" x="5149850" y="4184650"/>
          <p14:tracePt t="139419" x="5124450" y="4178300"/>
          <p14:tracePt t="139435" x="5092700" y="4178300"/>
          <p14:tracePt t="139450" x="5060950" y="4178300"/>
          <p14:tracePt t="139467" x="5035550" y="4178300"/>
          <p14:tracePt t="139484" x="5029200" y="4178300"/>
          <p14:tracePt t="139560" x="5022850" y="4178300"/>
          <p14:tracePt t="139568" x="5016500" y="4178300"/>
          <p14:tracePt t="139601" x="4997450" y="4184650"/>
          <p14:tracePt t="139656" x="4991100" y="4184650"/>
          <p14:tracePt t="139663" x="4984750" y="4191000"/>
          <p14:tracePt t="139671" x="4972050" y="4197350"/>
          <p14:tracePt t="139684" x="4959350" y="4203700"/>
          <p14:tracePt t="139700" x="4921250" y="4216400"/>
          <p14:tracePt t="139717" x="4813300" y="4235450"/>
          <p14:tracePt t="139734" x="4724400" y="4254500"/>
          <p14:tracePt t="139751" x="4622800" y="4260850"/>
          <p14:tracePt t="139767" x="4603750" y="4267200"/>
          <p14:tracePt t="139810" x="4610100" y="4267200"/>
          <p14:tracePt t="139819" x="4616450" y="4267200"/>
          <p14:tracePt t="139834" x="4622800" y="4267200"/>
          <p14:tracePt t="139850" x="4635500" y="4267200"/>
          <p14:tracePt t="139867" x="4641850" y="4267200"/>
          <p14:tracePt t="139885" x="4648200" y="4267200"/>
          <p14:tracePt t="139902" x="4654550" y="4267200"/>
          <p14:tracePt t="139908" x="4660900" y="4267200"/>
          <p14:tracePt t="143807" x="4679950" y="4260850"/>
          <p14:tracePt t="143817" x="4699000" y="4260850"/>
          <p14:tracePt t="143826" x="4756150" y="4254500"/>
          <p14:tracePt t="143840" x="4940300" y="4229100"/>
          <p14:tracePt t="143855" x="5162550" y="4197350"/>
          <p14:tracePt t="143872" x="5378450" y="4191000"/>
          <p14:tracePt t="143888" x="5562600" y="4210050"/>
          <p14:tracePt t="143906" x="5778500" y="4254500"/>
          <p14:tracePt t="143910" x="5892800" y="4267200"/>
          <p14:tracePt t="143937" x="6356350" y="4292600"/>
          <p14:tracePt t="143954" x="6661150" y="4292600"/>
          <p14:tracePt t="143973" x="6915150" y="4279900"/>
          <p14:tracePt t="143975" x="7029450" y="4273550"/>
          <p14:tracePt t="143985" x="7124700" y="4267200"/>
          <p14:tracePt t="144004" x="7296150" y="4254500"/>
          <p14:tracePt t="144010" x="7385050" y="4248150"/>
          <p14:tracePt t="144021" x="7461250" y="4248150"/>
          <p14:tracePt t="144038" x="7632700" y="4241800"/>
          <p14:tracePt t="144041" x="7727950" y="4241800"/>
          <p14:tracePt t="144055" x="7912100" y="4235450"/>
          <p14:tracePt t="144072" x="8058150" y="4235450"/>
          <p14:tracePt t="144087" x="8166100" y="4229100"/>
          <p14:tracePt t="144105" x="8235950" y="4216400"/>
          <p14:tracePt t="144123" x="8293100" y="4197350"/>
          <p14:tracePt t="144127" x="8312150" y="4191000"/>
          <p14:tracePt t="144138" x="8362950" y="4184650"/>
          <p14:tracePt t="144154" x="8470900" y="4178300"/>
          <p14:tracePt t="144171" x="8604250" y="4165600"/>
          <p14:tracePt t="144204" x="8839200" y="4140200"/>
          <p14:tracePt t="144222" x="8902700" y="4140200"/>
          <p14:tracePt t="144239" x="8928100" y="4140200"/>
          <p14:tracePt t="144253" x="8959850" y="4140200"/>
          <p14:tracePt t="144271" x="9010650" y="4165600"/>
          <p14:tracePt t="144289" x="9175750" y="4197350"/>
          <p14:tracePt t="144307" x="9353550" y="4210050"/>
          <p14:tracePt t="144322" x="9525000" y="4229100"/>
          <p14:tracePt t="144338" x="9632950" y="4235450"/>
          <p14:tracePt t="144355" x="9677400" y="4222750"/>
          <p14:tracePt t="144373" x="9696450" y="4216400"/>
          <p14:tracePt t="144405" x="9753600" y="4203700"/>
          <p14:tracePt t="144423" x="9836150" y="4203700"/>
          <p14:tracePt t="144439" x="9956800" y="4197350"/>
          <p14:tracePt t="144441" x="10033000" y="4197350"/>
          <p14:tracePt t="144453" x="10083800" y="4197350"/>
          <p14:tracePt t="144471" x="10204450" y="4191000"/>
          <p14:tracePt t="144489" x="10280650" y="4178300"/>
          <p14:tracePt t="144506" x="10325100" y="4152900"/>
          <p14:tracePt t="144521" x="10337800" y="4140200"/>
          <p14:tracePt t="144538" x="10394950" y="4114800"/>
          <p14:tracePt t="144555" x="10572750" y="4102100"/>
          <p14:tracePt t="144571" x="10718800" y="4089400"/>
          <p14:tracePt t="144604" x="10915650" y="4064000"/>
          <p14:tracePt t="144622" x="10934700" y="4057650"/>
          <p14:tracePt t="144639" x="10934700" y="4051300"/>
          <p14:tracePt t="144690" x="10941050" y="4044950"/>
          <p14:tracePt t="144698" x="10947400" y="4044950"/>
          <p14:tracePt t="144706" x="10953750" y="4044950"/>
          <p14:tracePt t="144738" x="10960100" y="4038600"/>
          <p14:tracePt t="144825" x="10966450" y="4038600"/>
          <p14:tracePt t="144843" x="10966450" y="4032250"/>
          <p14:tracePt t="144858" x="10966450" y="4025900"/>
          <p14:tracePt t="144882" x="10966450" y="4019550"/>
          <p14:tracePt t="144891" x="10960100" y="4006850"/>
          <p14:tracePt t="144906" x="10941050" y="3994150"/>
          <p14:tracePt t="144923" x="10890250" y="3975100"/>
          <p14:tracePt t="144941" x="10826750" y="3962400"/>
          <p14:tracePt t="144956" x="10775950" y="3949700"/>
          <p14:tracePt t="144970" x="10744200" y="3943350"/>
          <p14:tracePt t="144988" x="10725150" y="3937000"/>
          <p14:tracePt t="145005" x="10712450" y="3930650"/>
          <p14:tracePt t="145022" x="10699750" y="3930650"/>
          <p14:tracePt t="145038" x="10680700" y="3930650"/>
          <p14:tracePt t="145055" x="10661650" y="3930650"/>
          <p14:tracePt t="145073" x="10642600" y="3937000"/>
          <p14:tracePt t="145092" x="10604500" y="3937000"/>
          <p14:tracePt t="145107" x="10579100" y="3937000"/>
          <p14:tracePt t="145140" x="10553700" y="3917950"/>
          <p14:tracePt t="145156" x="10547350" y="3911600"/>
          <p14:tracePt t="145323" x="10541000" y="3917950"/>
          <p14:tracePt t="145339" x="10534650" y="3924300"/>
          <p14:tracePt t="145347" x="10534650" y="3930650"/>
          <p14:tracePt t="145353" x="10521950" y="3937000"/>
          <p14:tracePt t="145372" x="10502900" y="3949700"/>
          <p14:tracePt t="145405" x="10458450" y="3968750"/>
          <p14:tracePt t="145425" x="10445750" y="3968750"/>
          <p14:tracePt t="145586" x="10439400" y="3968750"/>
          <p14:tracePt t="145596" x="10426700" y="3968750"/>
          <p14:tracePt t="145605" x="10420350" y="3968750"/>
          <p14:tracePt t="145623" x="10350500" y="3968750"/>
          <p14:tracePt t="145641" x="10293350" y="3968750"/>
          <p14:tracePt t="145659" x="10179050" y="3968750"/>
          <p14:tracePt t="145677" x="10071100" y="3975100"/>
          <p14:tracePt t="145689" x="10026650" y="3987800"/>
          <p14:tracePt t="145705" x="10020300" y="3994150"/>
          <p14:tracePt t="153238" x="10013950" y="3994150"/>
          <p14:tracePt t="153263" x="9975850" y="3924300"/>
          <p14:tracePt t="153282" x="9906000" y="3835400"/>
          <p14:tracePt t="153297" x="9880600" y="3816350"/>
          <p14:tracePt t="153330" x="9848850" y="3810000"/>
          <p14:tracePt t="153346" x="9817100" y="3810000"/>
          <p14:tracePt t="153363" x="9772650" y="3816350"/>
          <p14:tracePt t="153380" x="9728200" y="3816350"/>
          <p14:tracePt t="153412" x="9620250" y="3810000"/>
          <p14:tracePt t="153429" x="9550400" y="3797300"/>
          <p14:tracePt t="153446" x="9442450" y="3797300"/>
          <p14:tracePt t="153462" x="9353550" y="3803650"/>
          <p14:tracePt t="153479" x="9232900" y="3835400"/>
          <p14:tracePt t="153496" x="9137650" y="3860800"/>
          <p14:tracePt t="153516" x="9055100" y="3892550"/>
          <p14:tracePt t="153529" x="9042400" y="3898900"/>
          <p14:tracePt t="153546" x="8997950" y="3917950"/>
          <p14:tracePt t="153563" x="8870950" y="3943350"/>
          <p14:tracePt t="153595" x="8521700" y="3994150"/>
          <p14:tracePt t="153613" x="8362950" y="4019550"/>
          <p14:tracePt t="153630" x="8172450" y="4032250"/>
          <p14:tracePt t="153646" x="8020050" y="4038600"/>
          <p14:tracePt t="153662" x="7829550" y="4051300"/>
          <p14:tracePt t="153680" x="7651750" y="4076700"/>
          <p14:tracePt t="153696" x="7366000" y="4146550"/>
          <p14:tracePt t="153729" x="6527800" y="4267200"/>
          <p14:tracePt t="153747" x="6134100" y="4305300"/>
          <p14:tracePt t="153762" x="5810250" y="4337050"/>
          <p14:tracePt t="153778" x="5480050" y="4362450"/>
          <p14:tracePt t="153797" x="4838700" y="4375150"/>
          <p14:tracePt t="153813" x="4362450" y="4368800"/>
          <p14:tracePt t="153830" x="3886200" y="4330700"/>
          <p14:tracePt t="153848" x="3530600" y="4292600"/>
          <p14:tracePt t="153862" x="3409950" y="4273550"/>
          <p14:tracePt t="153879" x="3206750" y="4241800"/>
          <p14:tracePt t="153896" x="3181350" y="4241800"/>
          <p14:tracePt t="153915" x="3175000" y="4254500"/>
          <p14:tracePt t="153918" x="3175000" y="4260850"/>
          <p14:tracePt t="153928" x="3175000" y="4273550"/>
          <p14:tracePt t="153945" x="3175000" y="4279900"/>
          <p14:tracePt t="153992" x="3181350" y="4279900"/>
          <p14:tracePt t="154000" x="3187700" y="4279900"/>
          <p14:tracePt t="154013" x="3200400" y="4267200"/>
          <p14:tracePt t="154029" x="3244850" y="4260850"/>
          <p14:tracePt t="154046" x="3263900" y="4260850"/>
          <p14:tracePt t="154063" x="3270250" y="4260850"/>
          <p14:tracePt t="154079" x="3270250" y="4273550"/>
          <p14:tracePt t="154095" x="3270250" y="4286250"/>
          <p14:tracePt t="154112" x="3270250" y="4298950"/>
          <p14:tracePt t="154130" x="3282950" y="4318000"/>
          <p14:tracePt t="154148" x="3308350" y="4343400"/>
          <p14:tracePt t="154150" x="3327400" y="4356100"/>
          <p14:tracePt t="154162" x="3340100" y="4368800"/>
          <p14:tracePt t="154179" x="3365500" y="4413250"/>
          <p14:tracePt t="154196" x="3365500" y="4457700"/>
          <p14:tracePt t="154215" x="3346450" y="4521200"/>
          <p14:tracePt t="154230" x="3333750" y="4527550"/>
          <p14:tracePt t="154246" x="3321050" y="4533900"/>
          <p14:tracePt t="154251" x="3321050" y="4540250"/>
          <p14:tracePt t="154273" x="3333750" y="4540250"/>
          <p14:tracePt t="154281" x="3340100" y="4540250"/>
          <p14:tracePt t="154297" x="3365500" y="4540250"/>
          <p14:tracePt t="154314" x="3371850" y="4533900"/>
          <p14:tracePt t="154375" x="3365500" y="4533900"/>
          <p14:tracePt t="154399" x="3359150" y="4521200"/>
          <p14:tracePt t="154417" x="3365500" y="4502150"/>
          <p14:tracePt t="154429" x="3397250" y="4470400"/>
          <p14:tracePt t="154463" x="3460750" y="4445000"/>
          <p14:tracePt t="154480" x="3460750" y="4438650"/>
          <p14:tracePt t="154498" x="3460750" y="4432300"/>
          <p14:tracePt t="154530" x="3454400" y="4413250"/>
          <p14:tracePt t="154550" x="3435350" y="4394200"/>
          <p14:tracePt t="154553" x="3429000" y="4381500"/>
          <p14:tracePt t="154563" x="3422650" y="4375150"/>
          <p14:tracePt t="154579" x="3409950" y="4362450"/>
          <p14:tracePt t="154597" x="3403600" y="4362450"/>
          <p14:tracePt t="154613" x="3390900" y="4362450"/>
          <p14:tracePt t="154630" x="3371850" y="4368800"/>
          <p14:tracePt t="154647" x="3359150" y="4375150"/>
          <p14:tracePt t="154680" x="3352800" y="4375150"/>
          <p14:tracePt t="154754" x="3352800" y="4381500"/>
          <p14:tracePt t="154762" x="3352800" y="4387850"/>
          <p14:tracePt t="154769" x="3359150" y="4400550"/>
          <p14:tracePt t="154798" x="3378200" y="4419600"/>
          <p14:tracePt t="158260" x="3371850" y="4419600"/>
          <p14:tracePt t="158267" x="3371850" y="4425950"/>
          <p14:tracePt t="158284" x="3371850" y="4438650"/>
          <p14:tracePt t="158304" x="3390900" y="4470400"/>
          <p14:tracePt t="158307" x="3403600" y="4489450"/>
          <p14:tracePt t="158315" x="3416300" y="4514850"/>
          <p14:tracePt t="158334" x="3429000" y="4540250"/>
          <p14:tracePt t="158354" x="3435350" y="4559300"/>
          <p14:tracePt t="158357" x="3435350" y="4565650"/>
          <p14:tracePt t="158365" x="3435350" y="4572000"/>
          <p14:tracePt t="158383" x="3441700" y="4578350"/>
          <p14:tracePt t="158400" x="3454400" y="4578350"/>
          <p14:tracePt t="158417" x="3467100" y="4584700"/>
          <p14:tracePt t="158422" x="3467100" y="4591050"/>
          <p14:tracePt t="158431" x="3467100" y="4597400"/>
          <p14:tracePt t="158450" x="3479800" y="4629150"/>
          <p14:tracePt t="158469" x="3492500" y="4679950"/>
          <p14:tracePt t="158485" x="3492500" y="4699000"/>
          <p14:tracePt t="158503" x="3486150" y="4724400"/>
          <p14:tracePt t="158516" x="3473450" y="4743450"/>
          <p14:tracePt t="158533" x="3467100" y="4749800"/>
          <p14:tracePt t="158571" x="3460750" y="4749800"/>
          <p14:tracePt t="158587" x="3448050" y="4749800"/>
          <p14:tracePt t="158594" x="3429000" y="4756150"/>
          <p14:tracePt t="158601" x="3403600" y="4756150"/>
          <p14:tracePt t="158618" x="3352800" y="4756150"/>
          <p14:tracePt t="158633" x="3321050" y="4756150"/>
          <p14:tracePt t="158650" x="3282950" y="4749800"/>
          <p14:tracePt t="158666" x="3251200" y="4749800"/>
          <p14:tracePt t="158685" x="3213100" y="4768850"/>
          <p14:tracePt t="158701" x="3155950" y="4787900"/>
          <p14:tracePt t="158733" x="3054350" y="4806950"/>
          <p14:tracePt t="158750" x="3022600" y="4813300"/>
          <p14:tracePt t="158769" x="2978150" y="4813300"/>
          <p14:tracePt t="158784" x="2965450" y="4813300"/>
          <p14:tracePt t="158800" x="2882900" y="4806950"/>
          <p14:tracePt t="158817" x="2686050" y="4781550"/>
          <p14:tracePt t="158833" x="2628900" y="4768850"/>
          <p14:tracePt t="158851" x="2432050" y="4724400"/>
          <p14:tracePt t="158867" x="2349500" y="4705350"/>
          <p14:tracePt t="158883" x="2311400" y="4699000"/>
          <p14:tracePt t="158901" x="2292350" y="4699000"/>
          <p14:tracePt t="158934" x="2254250" y="4711700"/>
          <p14:tracePt t="158951" x="2203450" y="4730750"/>
          <p14:tracePt t="158967" x="2101850" y="4737100"/>
          <p14:tracePt t="158985" x="2006600" y="4737100"/>
          <p14:tracePt t="158988" x="1962150" y="4737100"/>
          <p14:tracePt t="159000" x="1905000" y="4737100"/>
          <p14:tracePt t="159016" x="1835150" y="4730750"/>
          <p14:tracePt t="159033" x="1816100" y="4724400"/>
          <p14:tracePt t="159051" x="1809750" y="4718050"/>
          <p14:tracePt t="159067" x="1803400" y="4724400"/>
          <p14:tracePt t="159083" x="1778000" y="4737100"/>
          <p14:tracePt t="159101" x="1739900" y="4743450"/>
          <p14:tracePt t="159134" x="1670050" y="4756150"/>
          <p14:tracePt t="159150" x="1651000" y="4756150"/>
          <p14:tracePt t="159174" x="1651000" y="4762500"/>
          <p14:tracePt t="159205" x="1651000" y="4768850"/>
          <p14:tracePt t="159219" x="1644650" y="4775200"/>
          <p14:tracePt t="159220" x="1631950" y="4781550"/>
          <p14:tracePt t="159232" x="1612900" y="4781550"/>
          <p14:tracePt t="159250" x="1574800" y="4787900"/>
          <p14:tracePt t="159267" x="1549400" y="4787900"/>
          <p14:tracePt t="159283" x="1543050" y="4787900"/>
          <p14:tracePt t="159300" x="1549400" y="4787900"/>
          <p14:tracePt t="159318" x="1562100" y="4787900"/>
          <p14:tracePt t="159340" x="1555750" y="4787900"/>
          <p14:tracePt t="159353" x="1524000" y="4794250"/>
          <p14:tracePt t="159367" x="1492250" y="4794250"/>
          <p14:tracePt t="159383" x="1422400" y="4794250"/>
          <p14:tracePt t="159400" x="1365250" y="4775200"/>
          <p14:tracePt t="159419" x="1333500" y="4762500"/>
          <p14:tracePt t="159436" x="1339850" y="4749800"/>
          <p14:tracePt t="159452" x="1358900" y="4749800"/>
          <p14:tracePt t="159467" x="1377950" y="4749800"/>
          <p14:tracePt t="159484" x="1384300" y="4756150"/>
          <p14:tracePt t="159501" x="1390650" y="4756150"/>
          <p14:tracePt t="159535" x="1409700" y="4775200"/>
          <p14:tracePt t="159551" x="1447800" y="4787900"/>
          <p14:tracePt t="159567" x="1504950" y="4806950"/>
          <p14:tracePt t="159584" x="1593850" y="4826000"/>
          <p14:tracePt t="159604" x="1720850" y="4838700"/>
          <p14:tracePt t="159618" x="1758950" y="4845050"/>
          <p14:tracePt t="159634" x="1809750" y="4851400"/>
          <p14:tracePt t="159667" x="1892300" y="4845050"/>
          <p14:tracePt t="159684" x="1924050" y="4838700"/>
          <p14:tracePt t="159701" x="1987550" y="4826000"/>
          <p14:tracePt t="159734" x="2063750" y="4819650"/>
          <p14:tracePt t="159751" x="2082800" y="4813300"/>
          <p14:tracePt t="159768" x="2101850" y="4806950"/>
          <p14:tracePt t="159783" x="2114550" y="4794250"/>
          <p14:tracePt t="159801" x="2133600" y="4768850"/>
          <p14:tracePt t="159818" x="2146300" y="4737100"/>
          <p14:tracePt t="159837" x="2165350" y="4699000"/>
          <p14:tracePt t="159852" x="2171700" y="4679950"/>
          <p14:tracePt t="159868" x="2178050" y="4667250"/>
          <p14:tracePt t="159885" x="2165350" y="4654550"/>
          <p14:tracePt t="159902" x="2146300" y="4648200"/>
          <p14:tracePt t="159935" x="2108200" y="4641850"/>
          <p14:tracePt t="159952" x="2095500" y="4629150"/>
          <p14:tracePt t="159968" x="2063750" y="4603750"/>
          <p14:tracePt t="159985" x="1987550" y="4597400"/>
          <p14:tracePt t="160000" x="1847850" y="4597400"/>
          <p14:tracePt t="160017" x="1619250" y="4635500"/>
          <p14:tracePt t="160035" x="1416050" y="4673600"/>
          <p14:tracePt t="160067" x="1238250" y="4699000"/>
          <p14:tracePt t="160085" x="1231900" y="4699000"/>
          <p14:tracePt t="161961" x="1225550" y="4699000"/>
          <p14:tracePt t="161972" x="1219200" y="4692650"/>
          <p14:tracePt t="161986" x="1219200" y="4686300"/>
          <p14:tracePt t="162020" x="1225550" y="4686300"/>
          <p14:tracePt t="162032" x="1244600" y="4679950"/>
          <p14:tracePt t="162036" x="1301750" y="4673600"/>
          <p14:tracePt t="162053" x="1485900" y="4660900"/>
          <p14:tracePt t="162069" x="1708150" y="4679950"/>
          <p14:tracePt t="162086" x="1873250" y="4724400"/>
          <p14:tracePt t="162103" x="2019300" y="4749800"/>
          <p14:tracePt t="162136" x="2381250" y="4787900"/>
          <p14:tracePt t="162153" x="2635250" y="4813300"/>
          <p14:tracePt t="162169" x="2927350" y="4851400"/>
          <p14:tracePt t="162187" x="3251200" y="4870450"/>
          <p14:tracePt t="162203" x="3390900" y="4870450"/>
          <p14:tracePt t="162220" x="3441700" y="4857750"/>
          <p14:tracePt t="162235" x="3460750" y="4845050"/>
          <p14:tracePt t="162253" x="3473450" y="4838700"/>
          <p14:tracePt t="162269" x="3473450" y="4832350"/>
          <p14:tracePt t="162292" x="3479800" y="4826000"/>
          <p14:tracePt t="162304" x="3486150" y="4826000"/>
          <p14:tracePt t="162319" x="3511550" y="4826000"/>
          <p14:tracePt t="162336" x="3562350" y="4838700"/>
          <p14:tracePt t="162352" x="3619500" y="4845050"/>
          <p14:tracePt t="162370" x="3670300" y="4857750"/>
          <p14:tracePt t="162403" x="3892550" y="4895850"/>
          <p14:tracePt t="162421" x="4254500" y="4972050"/>
          <p14:tracePt t="162437" x="4559300" y="5022850"/>
          <p14:tracePt t="162470" x="5149850" y="5092700"/>
          <p14:tracePt t="162486" x="5334000" y="5099050"/>
          <p14:tracePt t="162502" x="5397500" y="5086350"/>
          <p14:tracePt t="162520" x="5403850" y="5073650"/>
          <p14:tracePt t="162536" x="5403850" y="5067300"/>
          <p14:tracePt t="162582" x="5403850" y="5060950"/>
          <p14:tracePt t="162602" x="5410200" y="5054600"/>
          <p14:tracePt t="162621" x="5422900" y="5048250"/>
          <p14:tracePt t="162636" x="5429250" y="5048250"/>
          <p14:tracePt t="162760" x="5435600" y="5041900"/>
          <p14:tracePt t="162768" x="5441950" y="5041900"/>
          <p14:tracePt t="162776" x="5441950" y="5035550"/>
          <p14:tracePt t="162791" x="5448300" y="5035550"/>
          <p14:tracePt t="162979" x="5441950" y="5035550"/>
          <p14:tracePt t="163005" x="5422900" y="5035550"/>
          <p14:tracePt t="163022" x="5416550" y="5029200"/>
          <p14:tracePt t="163037" x="5403850" y="5022850"/>
          <p14:tracePt t="163070" x="5372100" y="5003800"/>
          <p14:tracePt t="163075" x="5359400" y="4991100"/>
          <p14:tracePt t="163087" x="5353050" y="4991100"/>
          <p14:tracePt t="163103" x="5340350" y="4978400"/>
          <p14:tracePt t="163122" x="5340350" y="4965700"/>
          <p14:tracePt t="163137" x="5334000" y="4933950"/>
          <p14:tracePt t="163153" x="5308600" y="4883150"/>
          <p14:tracePt t="163170" x="5276850" y="4838700"/>
          <p14:tracePt t="163204" x="5200650" y="4743450"/>
          <p14:tracePt t="163221" x="5156200" y="4699000"/>
          <p14:tracePt t="163237" x="5162550" y="4692650"/>
          <p14:tracePt t="163253" x="5219700" y="4686300"/>
          <p14:tracePt t="163270" x="5334000" y="4686300"/>
          <p14:tracePt t="163287" x="5454650" y="4692650"/>
          <p14:tracePt t="163304" x="5537200" y="4705350"/>
          <p14:tracePt t="163337" x="5613400" y="4718050"/>
          <p14:tracePt t="163353" x="5670550" y="4743450"/>
          <p14:tracePt t="163371" x="5797550" y="4813300"/>
          <p14:tracePt t="163388" x="5899150" y="4857750"/>
          <p14:tracePt t="163403" x="5994400" y="4889500"/>
          <p14:tracePt t="163420" x="6102350" y="4908550"/>
          <p14:tracePt t="163437" x="6235700" y="4914900"/>
          <p14:tracePt t="163471" x="6419850" y="4851400"/>
          <p14:tracePt t="163489" x="6496050" y="4794250"/>
          <p14:tracePt t="163505" x="6546850" y="4737100"/>
          <p14:tracePt t="163537" x="6597650" y="4603750"/>
          <p14:tracePt t="163556" x="6584950" y="4552950"/>
          <p14:tracePt t="163558" x="6565900" y="4540250"/>
          <p14:tracePt t="163570" x="6540500" y="4527550"/>
          <p14:tracePt t="163587" x="6483350" y="4514850"/>
          <p14:tracePt t="163604" x="6407150" y="4508500"/>
          <p14:tracePt t="163621" x="6216650" y="4521200"/>
          <p14:tracePt t="163637" x="6051550" y="4527550"/>
          <p14:tracePt t="163654" x="5886450" y="4533900"/>
          <p14:tracePt t="163672" x="5727700" y="4533900"/>
          <p14:tracePt t="163689" x="5568950" y="4546600"/>
          <p14:tracePt t="163706" x="5454650" y="4578350"/>
          <p14:tracePt t="163720" x="5441950" y="4622800"/>
          <p14:tracePt t="163738" x="5524500" y="4686300"/>
          <p14:tracePt t="163755" x="5695950" y="4756150"/>
          <p14:tracePt t="163772" x="5930900" y="4806950"/>
          <p14:tracePt t="163804" x="6343650" y="4864100"/>
          <p14:tracePt t="163822" x="6438900" y="4870450"/>
          <p14:tracePt t="163838" x="6445250" y="4864100"/>
          <p14:tracePt t="163856" x="6419850" y="4832350"/>
          <p14:tracePt t="163873" x="6356350" y="4794250"/>
          <p14:tracePt t="163892" x="6273800" y="4756150"/>
          <p14:tracePt t="163894" x="6242050" y="4743450"/>
          <p14:tracePt t="163902" x="6210300" y="4730750"/>
          <p14:tracePt t="163921" x="6172200" y="4718050"/>
          <p14:tracePt t="163938" x="6165850" y="4711700"/>
          <p14:tracePt t="163955" x="6159500" y="4705350"/>
          <p14:tracePt t="163990" x="6159500" y="4699000"/>
          <p14:tracePt t="164005" x="6159500" y="4692650"/>
          <p14:tracePt t="164034" x="6159500" y="4686300"/>
          <p14:tracePt t="164150" x="6159500" y="4692650"/>
          <p14:tracePt t="164167" x="6153150" y="4692650"/>
          <p14:tracePt t="164273" x="6146800" y="4686300"/>
          <p14:tracePt t="164283" x="6146800" y="4679950"/>
          <p14:tracePt t="164288" x="6146800" y="4667250"/>
          <p14:tracePt t="164304" x="6146800" y="4654550"/>
          <p14:tracePt t="164338" x="6146800" y="4635500"/>
          <p14:tracePt t="164356" x="6146800" y="4629150"/>
          <p14:tracePt t="164441" x="6146800" y="4622800"/>
          <p14:tracePt t="164475" x="6140450" y="4622800"/>
          <p14:tracePt t="164483" x="6134100" y="4629150"/>
          <p14:tracePt t="164492" x="6134100" y="4635500"/>
          <p14:tracePt t="164507" x="6121400" y="4641850"/>
          <p14:tracePt t="164523" x="6115050" y="4654550"/>
          <p14:tracePt t="164540" x="6102350" y="4660900"/>
          <p14:tracePt t="164555" x="6102350" y="4667250"/>
          <p14:tracePt t="164679" x="6096000" y="4667250"/>
          <p14:tracePt t="164695" x="6096000" y="4660900"/>
          <p14:tracePt t="164703" x="6096000" y="4654550"/>
          <p14:tracePt t="164728" x="6096000" y="4648200"/>
          <p14:tracePt t="165007" x="6089650" y="4648200"/>
          <p14:tracePt t="165016" x="6089650" y="4641850"/>
          <p14:tracePt t="165031" x="6089650" y="4635500"/>
          <p14:tracePt t="165059" x="6089650" y="4629150"/>
          <p14:tracePt t="165077" x="6089650" y="4622800"/>
          <p14:tracePt t="165092" x="6089650" y="4616450"/>
          <p14:tracePt t="165109" x="6096000" y="4610100"/>
          <p14:tracePt t="165112" x="6096000" y="4603750"/>
          <p14:tracePt t="165120" x="6096000" y="4597400"/>
          <p14:tracePt t="165192" x="6096000" y="4603750"/>
          <p14:tracePt t="165200" x="6096000" y="4610100"/>
          <p14:tracePt t="165207" x="6096000" y="4616450"/>
          <p14:tracePt t="165223" x="6096000" y="4622800"/>
          <p14:tracePt t="165803" x="6096000" y="4616450"/>
          <p14:tracePt t="165813" x="6096000" y="4610100"/>
          <p14:tracePt t="165821" x="6096000" y="4603750"/>
          <p14:tracePt t="165839" x="6089650" y="4591050"/>
          <p14:tracePt t="165857" x="6038850" y="4540250"/>
          <p14:tracePt t="165874" x="6026150" y="4533900"/>
          <p14:tracePt t="165890" x="5988050" y="4502150"/>
          <p14:tracePt t="165906" x="5975350" y="4495800"/>
          <p14:tracePt t="165922" x="5918200" y="4476750"/>
          <p14:tracePt t="165939" x="5867400" y="4464050"/>
          <p14:tracePt t="165958" x="5848350" y="4457700"/>
          <p14:tracePt t="165972" x="5835650" y="4457700"/>
          <p14:tracePt t="166005" x="5829300" y="4457700"/>
          <p14:tracePt t="166023" x="5797550" y="4464050"/>
          <p14:tracePt t="166040" x="5746750" y="4470400"/>
          <p14:tracePt t="166055" x="5676900" y="4470400"/>
          <p14:tracePt t="166072" x="5657850" y="4483100"/>
          <p14:tracePt t="167951" x="5651500" y="4483100"/>
          <p14:tracePt t="167961" x="5626100" y="4470400"/>
          <p14:tracePt t="167979" x="5562600" y="4451350"/>
          <p14:tracePt t="167994" x="5473700" y="4438650"/>
          <p14:tracePt t="167997" x="5441950" y="4438650"/>
          <p14:tracePt t="168008" x="5416550" y="4438650"/>
          <p14:tracePt t="168024" x="5410200" y="4438650"/>
          <p14:tracePt t="168363" x="5403850" y="4438650"/>
          <p14:tracePt t="168373" x="5384800" y="4425950"/>
          <p14:tracePt t="168390" x="5340350" y="4419600"/>
          <p14:tracePt t="168408" x="5295900" y="4413250"/>
          <p14:tracePt t="168425" x="5270500" y="4413250"/>
          <p14:tracePt t="168800" x="5264150" y="4413250"/>
          <p14:tracePt t="168805" x="5251450" y="4413250"/>
          <p14:tracePt t="168831" x="5168900" y="4400550"/>
          <p14:tracePt t="168842" x="5137150" y="4400550"/>
          <p14:tracePt t="168860" x="5092700" y="4387850"/>
          <p14:tracePt t="168876" x="5073650" y="4381500"/>
          <p14:tracePt t="168947" x="5073650" y="4375150"/>
          <p14:tracePt t="168957" x="5067300" y="4375150"/>
          <p14:tracePt t="168962" x="5067300" y="4368800"/>
          <p14:tracePt t="168980" x="5054600" y="4356100"/>
          <p14:tracePt t="168990" x="5054600" y="4349750"/>
          <p14:tracePt t="169008" x="5048250" y="4343400"/>
          <p14:tracePt t="169085" x="5048250" y="4337050"/>
          <p14:tracePt t="169094" x="5041900" y="4337050"/>
          <p14:tracePt t="169096" x="5041900" y="4330700"/>
          <p14:tracePt t="169107" x="5035550" y="4318000"/>
          <p14:tracePt t="169126" x="5029200" y="4318000"/>
          <p14:tracePt t="169189" x="5029200" y="4311650"/>
          <p14:tracePt t="169198" x="5029200" y="4305300"/>
          <p14:tracePt t="169208" x="5022850" y="4298950"/>
          <p14:tracePt t="169226" x="5010150" y="4286250"/>
          <p14:tracePt t="169243" x="4978400" y="4260850"/>
          <p14:tracePt t="169259" x="4972050" y="4254500"/>
          <p14:tracePt t="169275" x="4972050" y="4248150"/>
          <p14:tracePt t="169291" x="4972050" y="4241800"/>
          <p14:tracePt t="169309" x="4965700" y="4241800"/>
          <p14:tracePt t="169326" x="4965700" y="4235450"/>
          <p14:tracePt t="169344" x="4972050" y="4235450"/>
          <p14:tracePt t="169360" x="4984750" y="4235450"/>
          <p14:tracePt t="169375" x="4991100" y="4241800"/>
          <p14:tracePt t="169408" x="5010150" y="4241800"/>
          <p14:tracePt t="169426" x="5060950" y="4229100"/>
          <p14:tracePt t="169444" x="5092700" y="4216400"/>
          <p14:tracePt t="169478" x="5092700" y="4222750"/>
          <p14:tracePt t="169494" x="5092700" y="4229100"/>
          <p14:tracePt t="179509" x="5086350" y="4229100"/>
          <p14:tracePt t="179535" x="5067300" y="4191000"/>
          <p14:tracePt t="179556" x="5041900" y="4133850"/>
          <p14:tracePt t="179567" x="5035550" y="4114800"/>
          <p14:tracePt t="179584" x="5016500" y="4076700"/>
          <p14:tracePt t="179603" x="4991100" y="4025900"/>
          <p14:tracePt t="179620" x="4978400" y="3994150"/>
          <p14:tracePt t="179632" x="4972050" y="3987800"/>
          <p14:tracePt t="179651" x="4946650" y="3968750"/>
          <p14:tracePt t="179671" x="4946650" y="3962400"/>
          <p14:tracePt t="179967" x="4940300" y="3962400"/>
          <p14:tracePt t="179976" x="4940300" y="3968750"/>
          <p14:tracePt t="180007" x="4876800" y="4000500"/>
          <p14:tracePt t="180019" x="4864100" y="4000500"/>
          <p14:tracePt t="180035" x="4819650" y="3987800"/>
          <p14:tracePt t="180053" x="4756150" y="3968750"/>
          <p14:tracePt t="180069" x="4686300" y="3949700"/>
          <p14:tracePt t="180085" x="4660900" y="3943350"/>
          <p14:tracePt t="180102" x="4654550" y="3937000"/>
          <p14:tracePt t="180158" x="4648200" y="3937000"/>
          <p14:tracePt t="180166" x="4641850" y="3937000"/>
          <p14:tracePt t="180174" x="4635500" y="3937000"/>
          <p14:tracePt t="180183" x="4622800" y="3937000"/>
          <p14:tracePt t="180201" x="4597400" y="3949700"/>
          <p14:tracePt t="180217" x="4578350" y="3956050"/>
          <p14:tracePt t="180236" x="4546600" y="3975100"/>
          <p14:tracePt t="180268" x="4495800" y="4019550"/>
          <p14:tracePt t="180286" x="4464050" y="4038600"/>
          <p14:tracePt t="180302" x="4419600" y="4064000"/>
          <p14:tracePt t="180318" x="4343400" y="4076700"/>
          <p14:tracePt t="180335" x="4229100" y="4089400"/>
          <p14:tracePt t="180352" x="4178300" y="4108450"/>
          <p14:tracePt t="180368" x="4146550" y="4127500"/>
          <p14:tracePt t="180401" x="4044950" y="4216400"/>
          <p14:tracePt t="180418" x="3968750" y="4305300"/>
          <p14:tracePt t="180436" x="3886200" y="4400550"/>
          <p14:tracePt t="180439" x="3835400" y="4457700"/>
          <p14:tracePt t="180451" x="3778250" y="4514850"/>
          <p14:tracePt t="180467" x="3651250" y="4648200"/>
          <p14:tracePt t="180484" x="3524250" y="4794250"/>
          <p14:tracePt t="180502" x="3397250" y="4940300"/>
          <p14:tracePt t="180534" x="3225800" y="5194300"/>
          <p14:tracePt t="180552" x="3200400" y="5270500"/>
          <p14:tracePt t="180569" x="3187700" y="5321300"/>
          <p14:tracePt t="180602" x="3194050" y="5308600"/>
          <p14:tracePt t="180620" x="3206750" y="5276850"/>
          <p14:tracePt t="180634" x="3219450" y="5232400"/>
          <p14:tracePt t="180652" x="3225800" y="5194300"/>
          <p14:tracePt t="180670" x="3225800" y="5162550"/>
          <p14:tracePt t="180686" x="3225800" y="5137150"/>
          <p14:tracePt t="180688" x="3225800" y="5130800"/>
          <p14:tracePt t="180700" x="3225800" y="5124450"/>
          <p14:tracePt t="180809" x="3225800" y="5118100"/>
          <p14:tracePt t="180817" x="3232150" y="5118100"/>
          <p14:tracePt t="180842" x="3238500" y="5118100"/>
          <p14:tracePt t="180858" x="3238500" y="5111750"/>
          <p14:tracePt t="180947" x="3238500" y="5105400"/>
          <p14:tracePt t="180955" x="3238500" y="5099050"/>
          <p14:tracePt t="180972" x="3213100" y="5080000"/>
          <p14:tracePt t="180988" x="3187700" y="5060950"/>
          <p14:tracePt t="181006" x="3155950" y="5035550"/>
          <p14:tracePt t="181020" x="3111500" y="5003800"/>
          <p14:tracePt t="181024" x="3086100" y="4984750"/>
          <p14:tracePt t="181036" x="3067050" y="4965700"/>
          <p14:tracePt t="181052" x="3022600" y="4940300"/>
          <p14:tracePt t="181071" x="2984500" y="4914900"/>
          <p14:tracePt t="181075" x="2959100" y="4908550"/>
          <p14:tracePt t="181086" x="2940050" y="4902200"/>
          <p14:tracePt t="181102" x="2882900" y="4895850"/>
          <p14:tracePt t="181121" x="2724150" y="4889500"/>
          <p14:tracePt t="181137" x="2597150" y="4883150"/>
          <p14:tracePt t="181155" x="2489200" y="4883150"/>
          <p14:tracePt t="181172" x="2413000" y="4870450"/>
          <p14:tracePt t="181185" x="2355850" y="4864100"/>
          <p14:tracePt t="181203" x="2286000" y="4857750"/>
          <p14:tracePt t="181220" x="2184400" y="4857750"/>
          <p14:tracePt t="181236" x="2044700" y="4857750"/>
          <p14:tracePt t="181268" x="1784350" y="4895850"/>
          <p14:tracePt t="181286" x="1682750" y="4933950"/>
          <p14:tracePt t="181304" x="1657350" y="4965700"/>
          <p14:tracePt t="181307" x="1651000" y="4978400"/>
          <p14:tracePt t="181319" x="1644650" y="4997450"/>
          <p14:tracePt t="181335" x="1619250" y="5041900"/>
          <p14:tracePt t="181352" x="1574800" y="5105400"/>
          <p14:tracePt t="181369" x="1517650" y="5194300"/>
          <p14:tracePt t="181386" x="1473200" y="5295900"/>
          <p14:tracePt t="181403" x="1435100" y="5397500"/>
          <p14:tracePt t="181421" x="1428750" y="5435600"/>
          <p14:tracePt t="181436" x="1460500" y="5467350"/>
          <p14:tracePt t="181468" x="1600200" y="5518150"/>
          <p14:tracePt t="181486" x="1663700" y="5530850"/>
          <p14:tracePt t="181504" x="1727200" y="5530850"/>
          <p14:tracePt t="181506" x="1739900" y="5530850"/>
          <p14:tracePt t="181518" x="1758950" y="5530850"/>
          <p14:tracePt t="181535" x="1784350" y="5530850"/>
          <p14:tracePt t="181552" x="1797050" y="5524500"/>
          <p14:tracePt t="181570" x="1816100" y="5518150"/>
          <p14:tracePt t="181602" x="1822450" y="5511800"/>
          <p14:tracePt t="181634" x="1822450" y="5518150"/>
          <p14:tracePt t="181658" x="1828800" y="5518150"/>
          <p14:tracePt t="181674" x="1835150" y="5518150"/>
          <p14:tracePt t="181698" x="1841500" y="5518150"/>
          <p14:tracePt t="181706" x="1847850" y="5518150"/>
          <p14:tracePt t="181717" x="1860550" y="5518150"/>
          <p14:tracePt t="181737" x="1879600" y="5505450"/>
          <p14:tracePt t="181753" x="1885950" y="5505450"/>
          <p14:tracePt t="181769" x="1905000" y="5505450"/>
          <p14:tracePt t="181787" x="1917700" y="5505450"/>
          <p14:tracePt t="181802" x="1949450" y="5505450"/>
          <p14:tracePt t="181819" x="2000250" y="5518150"/>
          <p14:tracePt t="181837" x="2063750" y="5524500"/>
          <p14:tracePt t="181869" x="2184400" y="5524500"/>
          <p14:tracePt t="181886" x="2260600" y="5524500"/>
          <p14:tracePt t="181903" x="2311400" y="5524500"/>
          <p14:tracePt t="181920" x="2343150" y="5524500"/>
          <p14:tracePt t="181936" x="2374900" y="5524500"/>
          <p14:tracePt t="181953" x="2387600" y="5530850"/>
          <p14:tracePt t="181971" x="2400300" y="5530850"/>
          <p14:tracePt t="181987" x="2406650" y="5530850"/>
          <p14:tracePt t="182004" x="2413000" y="5530850"/>
          <p14:tracePt t="182021" x="2419350" y="5537200"/>
          <p14:tracePt t="182037" x="2432050" y="5537200"/>
          <p14:tracePt t="182070" x="2457450" y="5543550"/>
          <p14:tracePt t="182087" x="2470150" y="5543550"/>
          <p14:tracePt t="182104" x="2482850" y="5543550"/>
          <p14:tracePt t="182136" x="2501900" y="5543550"/>
          <p14:tracePt t="182154" x="2508250" y="5530850"/>
          <p14:tracePt t="182171" x="2514600" y="5524500"/>
          <p14:tracePt t="182204" x="2514600" y="5518150"/>
          <p14:tracePt t="182234" x="2514600" y="5511800"/>
          <p14:tracePt t="182243" x="2514600" y="5505450"/>
          <p14:tracePt t="182269" x="2508250" y="5486400"/>
          <p14:tracePt t="182287" x="2495550" y="5467350"/>
          <p14:tracePt t="182304" x="2470150" y="5416550"/>
          <p14:tracePt t="182318" x="2457450" y="5397500"/>
          <p14:tracePt t="182336" x="2438400" y="5353050"/>
          <p14:tracePt t="182355" x="2393950" y="5257800"/>
          <p14:tracePt t="182373" x="2368550" y="5207000"/>
          <p14:tracePt t="182405" x="2324100" y="5092700"/>
          <p14:tracePt t="182423" x="2305050" y="5054600"/>
          <p14:tracePt t="182437" x="2279650" y="5016500"/>
          <p14:tracePt t="182471" x="2108200" y="4940300"/>
          <p14:tracePt t="182488" x="2006600" y="4921250"/>
          <p14:tracePt t="182503" x="1917700" y="4908550"/>
          <p14:tracePt t="182520" x="1847850" y="4902200"/>
          <p14:tracePt t="182539" x="1771650" y="4895850"/>
          <p14:tracePt t="182553" x="1752600" y="4895850"/>
          <p14:tracePt t="182571" x="1657350" y="4908550"/>
          <p14:tracePt t="182588" x="1568450" y="4940300"/>
          <p14:tracePt t="182605" x="1479550" y="4978400"/>
          <p14:tracePt t="182621" x="1390650" y="5016500"/>
          <p14:tracePt t="182635" x="1320800" y="5041900"/>
          <p14:tracePt t="182670" x="1308100" y="5111750"/>
          <p14:tracePt t="182687" x="1397000" y="5162550"/>
          <p14:tracePt t="182704" x="1517650" y="5213350"/>
          <p14:tracePt t="182737" x="1866900" y="5295900"/>
          <p14:tracePt t="182755" x="2089150" y="5321300"/>
          <p14:tracePt t="182771" x="2292350" y="5334000"/>
          <p14:tracePt t="182788" x="2533650" y="5334000"/>
          <p14:tracePt t="182791" x="2647950" y="5327650"/>
          <p14:tracePt t="182801" x="2762250" y="5314950"/>
          <p14:tracePt t="182821" x="3009900" y="5245100"/>
          <p14:tracePt t="182838" x="3048000" y="5213350"/>
          <p14:tracePt t="182854" x="3035300" y="5181600"/>
          <p14:tracePt t="182871" x="2959100" y="5143500"/>
          <p14:tracePt t="182889" x="2851150" y="5124450"/>
          <p14:tracePt t="182906" x="2730500" y="5105400"/>
          <p14:tracePt t="182909" x="2654300" y="5099050"/>
          <p14:tracePt t="182920" x="2603500" y="5092700"/>
          <p14:tracePt t="182936" x="2533650" y="5086350"/>
          <p14:tracePt t="182957" x="2514600" y="5092700"/>
          <p14:tracePt t="182960" x="2514600" y="5099050"/>
          <p14:tracePt t="182974" x="2514600" y="5105400"/>
          <p14:tracePt t="182975" x="2520950" y="5111750"/>
          <p14:tracePt t="182985" x="2540000" y="5124450"/>
          <p14:tracePt t="183003" x="2584450" y="5156200"/>
          <p14:tracePt t="183008" x="2609850" y="5168900"/>
          <p14:tracePt t="183019" x="2641600" y="5187950"/>
          <p14:tracePt t="183037" x="2705100" y="5213350"/>
          <p14:tracePt t="183054" x="2755900" y="5226050"/>
          <p14:tracePt t="183073" x="2819400" y="5245100"/>
          <p14:tracePt t="183090" x="2838450" y="5251450"/>
          <p14:tracePt t="183107" x="2844800" y="5251450"/>
          <p14:tracePt t="183136" x="2844800" y="5257800"/>
          <p14:tracePt t="183159" x="2844800" y="5264150"/>
          <p14:tracePt t="183172" x="2838450" y="5264150"/>
          <p14:tracePt t="183327" x="2838450" y="5257800"/>
          <p14:tracePt t="183343" x="2838450" y="5251450"/>
          <p14:tracePt t="183404" x="2838450" y="5257800"/>
          <p14:tracePt t="183419" x="2838450" y="5264150"/>
          <p14:tracePt t="183428" x="2838450" y="5270500"/>
          <p14:tracePt t="183438" x="2838450" y="5276850"/>
          <p14:tracePt t="183452" x="2838450" y="5289550"/>
          <p14:tracePt t="183472" x="2838450" y="5295900"/>
          <p14:tracePt t="183489" x="2838450" y="5302250"/>
          <p14:tracePt t="183509" x="2844800" y="5308600"/>
          <p14:tracePt t="183538" x="2851150" y="5308600"/>
          <p14:tracePt t="183555" x="2857500" y="5308600"/>
          <p14:tracePt t="183571" x="2863850" y="5314950"/>
          <p14:tracePt t="183604" x="2876550" y="5314950"/>
          <p14:tracePt t="183621" x="2882900" y="5314950"/>
          <p14:tracePt t="183638" x="2889250" y="5308600"/>
          <p14:tracePt t="183671" x="2895600" y="5308600"/>
          <p14:tracePt t="183702" x="2895600" y="5314950"/>
          <p14:tracePt t="183721" x="2901950" y="5327650"/>
          <p14:tracePt t="183737" x="2901950" y="5346700"/>
          <p14:tracePt t="183755" x="2908300" y="5372100"/>
          <p14:tracePt t="183757" x="2921000" y="5391150"/>
          <p14:tracePt t="183769" x="2927350" y="5410200"/>
          <p14:tracePt t="183788" x="2940050" y="5441950"/>
          <p14:tracePt t="183804" x="2952750" y="5467350"/>
          <p14:tracePt t="183822" x="2959100" y="5486400"/>
          <p14:tracePt t="183838" x="2959100" y="5492750"/>
          <p14:tracePt t="183855" x="2965450" y="5505450"/>
          <p14:tracePt t="183937" x="2965450" y="5499100"/>
          <p14:tracePt t="183946" x="2965450" y="5492750"/>
          <p14:tracePt t="183957" x="2959100" y="5480050"/>
          <p14:tracePt t="183970" x="2959100" y="5473700"/>
          <p14:tracePt t="183988" x="2952750" y="5454650"/>
          <p14:tracePt t="184009" x="2946400" y="5441950"/>
          <p14:tracePt t="184021" x="2946400" y="5435600"/>
          <p14:tracePt t="184037" x="2946400" y="5429250"/>
          <p14:tracePt t="184070" x="2946400" y="5391150"/>
          <p14:tracePt t="184090" x="2940050" y="5359400"/>
          <p14:tracePt t="184106" x="2933700" y="5314950"/>
          <p14:tracePt t="184120" x="2927350" y="5283200"/>
          <p14:tracePt t="184138" x="2921000" y="5264150"/>
          <p14:tracePt t="184154" x="2908300" y="5251450"/>
          <p14:tracePt t="184171" x="2895600" y="5245100"/>
          <p14:tracePt t="184204" x="2876550" y="5238750"/>
          <p14:tracePt t="184221" x="2863850" y="5238750"/>
          <p14:tracePt t="184239" x="2806700" y="5238750"/>
          <p14:tracePt t="184271" x="2654300" y="5238750"/>
          <p14:tracePt t="184274" x="2584450" y="5238750"/>
          <p14:tracePt t="184289" x="2432050" y="5232400"/>
          <p14:tracePt t="184305" x="2324100" y="5226050"/>
          <p14:tracePt t="184322" x="2254250" y="5226050"/>
          <p14:tracePt t="184338" x="2235200" y="5226050"/>
          <p14:tracePt t="184356" x="2235200" y="5245100"/>
          <p14:tracePt t="184373" x="2260600" y="5264150"/>
          <p14:tracePt t="184404" x="2343150" y="5314950"/>
          <p14:tracePt t="184422" x="2349500" y="5327650"/>
          <p14:tracePt t="184439" x="2349500" y="5334000"/>
          <p14:tracePt t="184471" x="2349500" y="5340350"/>
          <p14:tracePt t="184540" x="2355850" y="5340350"/>
          <p14:tracePt t="184548" x="2362200" y="5340350"/>
          <p14:tracePt t="184562" x="2368550" y="5340350"/>
          <p14:tracePt t="184580" x="2374900" y="5340350"/>
          <p14:tracePt t="184612" x="2381250" y="5340350"/>
          <p14:tracePt t="184622" x="2381250" y="5346700"/>
          <p14:tracePt t="184638" x="2381250" y="5353050"/>
          <p14:tracePt t="184655" x="2387600" y="5365750"/>
          <p14:tracePt t="184672" x="2393950" y="5378450"/>
          <p14:tracePt t="184689" x="2393950" y="5384800"/>
          <p14:tracePt t="184704" x="2400300" y="5397500"/>
          <p14:tracePt t="184722" x="2406650" y="5410200"/>
          <p14:tracePt t="184738" x="2406650" y="5435600"/>
          <p14:tracePt t="184755" x="2406650" y="5461000"/>
          <p14:tracePt t="184772" x="2406650" y="5473700"/>
          <p14:tracePt t="184848" x="2413000" y="5473700"/>
          <p14:tracePt t="184862" x="2419350" y="5473700"/>
          <p14:tracePt t="184878" x="2425700" y="5473700"/>
          <p14:tracePt t="184890" x="2432050" y="5467350"/>
          <p14:tracePt t="184907" x="2444750" y="5461000"/>
          <p14:tracePt t="184911" x="2451100" y="5461000"/>
          <p14:tracePt t="184920" x="2451100" y="5454650"/>
          <p14:tracePt t="184938" x="2463800" y="5448300"/>
          <p14:tracePt t="184955" x="2470150" y="5441950"/>
          <p14:tracePt t="184972" x="2476500" y="5441950"/>
          <p14:tracePt t="185006" x="2482850" y="5441950"/>
          <p14:tracePt t="185024" x="2495550" y="5448300"/>
          <p14:tracePt t="185040" x="2508250" y="5454650"/>
          <p14:tracePt t="185040" x="2514600" y="5461000"/>
          <p14:tracePt t="185056" x="2527300" y="5473700"/>
          <p14:tracePt t="185071" x="2552700" y="5492750"/>
          <p14:tracePt t="185089" x="2578100" y="5505450"/>
          <p14:tracePt t="185105" x="2603500" y="5524500"/>
          <p14:tracePt t="185138" x="2609850" y="5530850"/>
          <p14:tracePt t="185177" x="2616200" y="5530850"/>
          <p14:tracePt t="185187" x="2622550" y="5524500"/>
          <p14:tracePt t="185195" x="2641600" y="5518150"/>
          <p14:tracePt t="185209" x="2692400" y="5511800"/>
          <p14:tracePt t="185224" x="2768600" y="5499100"/>
          <p14:tracePt t="185240" x="2832100" y="5486400"/>
          <p14:tracePt t="185257" x="2882900" y="5467350"/>
          <p14:tracePt t="185273" x="2908300" y="5454650"/>
          <p14:tracePt t="185288" x="2921000" y="5441950"/>
          <p14:tracePt t="185306" x="2933700" y="5422900"/>
          <p14:tracePt t="185322" x="3003550" y="5410200"/>
          <p14:tracePt t="185338" x="3117850" y="5403850"/>
          <p14:tracePt t="185355" x="3263900" y="5397500"/>
          <p14:tracePt t="185373" x="3422650" y="5397500"/>
          <p14:tracePt t="185405" x="3657600" y="5397500"/>
          <p14:tracePt t="185423" x="3727450" y="5397500"/>
          <p14:tracePt t="185439" x="3733800" y="5397500"/>
          <p14:tracePt t="185456" x="3740150" y="5397500"/>
          <p14:tracePt t="185472" x="3778250" y="5410200"/>
          <p14:tracePt t="185489" x="3905250" y="5435600"/>
          <p14:tracePt t="185506" x="4019550" y="5448300"/>
          <p14:tracePt t="185522" x="4133850" y="5454650"/>
          <p14:tracePt t="185539" x="4229100" y="5454650"/>
          <p14:tracePt t="185557" x="4286250" y="5448300"/>
          <p14:tracePt t="185574" x="4311650" y="5441950"/>
          <p14:tracePt t="185578" x="4311650" y="5435600"/>
          <p14:tracePt t="185619" x="4318000" y="5435600"/>
          <p14:tracePt t="185628" x="4324350" y="5435600"/>
          <p14:tracePt t="185642" x="4387850" y="5454650"/>
          <p14:tracePt t="185656" x="4432300" y="5461000"/>
          <p14:tracePt t="185672" x="4527550" y="5473700"/>
          <p14:tracePt t="185689" x="4629150" y="5480050"/>
          <p14:tracePt t="185708" x="4724400" y="5480050"/>
          <p14:tracePt t="185724" x="4737100" y="5480050"/>
          <p14:tracePt t="185752" x="4730750" y="5480050"/>
          <p14:tracePt t="185760" x="4724400" y="5480050"/>
          <p14:tracePt t="185773" x="4718050" y="5480050"/>
          <p14:tracePt t="185789" x="4711700" y="5480050"/>
          <p14:tracePt t="185816" x="4711700" y="5486400"/>
          <p14:tracePt t="185944" x="4705350" y="5486400"/>
          <p14:tracePt t="185952" x="4699000" y="5486400"/>
          <p14:tracePt t="185961" x="4692650" y="5486400"/>
          <p14:tracePt t="185975" x="4679950" y="5486400"/>
          <p14:tracePt t="186208" x="4679950" y="5480050"/>
          <p14:tracePt t="186682" x="4679950" y="5473700"/>
          <p14:tracePt t="186695" x="4679950" y="5467350"/>
          <p14:tracePt t="186983" x="4679950" y="5461000"/>
          <p14:tracePt t="187007" x="4679950" y="5454650"/>
          <p14:tracePt t="187023" x="4679950" y="5448300"/>
          <p14:tracePt t="187480" x="4679950" y="5454650"/>
          <p14:tracePt t="187885" x="4679950" y="5448300"/>
          <p14:tracePt t="187901" x="4679950" y="5441950"/>
          <p14:tracePt t="187911" x="4679950" y="5435600"/>
          <p14:tracePt t="187942" x="4679950" y="5422900"/>
          <p14:tracePt t="187965" x="4679950" y="5416550"/>
          <p14:tracePt t="188079" x="4679950" y="5422900"/>
          <p14:tracePt t="188087" x="4679950" y="5429250"/>
          <p14:tracePt t="188098" x="4679950" y="5435600"/>
          <p14:tracePt t="188126" x="4679950" y="5467350"/>
          <p14:tracePt t="188142" x="4679950" y="5480050"/>
          <p14:tracePt t="188162" x="4679950" y="5499100"/>
          <p14:tracePt t="188179" x="4679950" y="5511800"/>
          <p14:tracePt t="188182" x="4679950" y="5524500"/>
          <p14:tracePt t="188190" x="4679950" y="5530850"/>
          <p14:tracePt t="188207" x="4679950" y="5543550"/>
          <p14:tracePt t="188225" x="4679950" y="5556250"/>
          <p14:tracePt t="188245" x="4679950" y="5568950"/>
          <p14:tracePt t="188308" x="4686300" y="5568950"/>
          <p14:tracePt t="188317" x="4692650" y="5568950"/>
          <p14:tracePt t="188332" x="4699000" y="5568950"/>
          <p14:tracePt t="188357" x="4705350" y="5568950"/>
          <p14:tracePt t="188365" x="4711700" y="5568950"/>
          <p14:tracePt t="188392" x="4718050" y="5575300"/>
          <p14:tracePt t="188416" x="4730750" y="5594350"/>
          <p14:tracePt t="188426" x="4743450" y="5607050"/>
          <p14:tracePt t="188444" x="4756150" y="5645150"/>
          <p14:tracePt t="188458" x="4768850" y="5657850"/>
          <p14:tracePt t="188476" x="4794250" y="5689600"/>
          <p14:tracePt t="188492" x="4806950" y="5695950"/>
          <p14:tracePt t="188525" x="4826000" y="5695950"/>
          <p14:tracePt t="188541" x="4838700" y="5695950"/>
          <p14:tracePt t="188557" x="4845050" y="5695950"/>
          <p14:tracePt t="188574" x="4851400" y="5689600"/>
          <p14:tracePt t="188651" x="4851400" y="5683250"/>
          <p14:tracePt t="188997" x="4851400" y="5689600"/>
          <p14:tracePt t="189013" x="4851400" y="5695950"/>
          <p14:tracePt t="189028" x="4845050" y="5702300"/>
          <p14:tracePt t="189044" x="4826000" y="5708650"/>
          <p14:tracePt t="189060" x="4806950" y="5721350"/>
          <p14:tracePt t="189077" x="4768850" y="5721350"/>
          <p14:tracePt t="189094" x="4743450" y="5727700"/>
          <p14:tracePt t="189108" x="4711700" y="5727700"/>
          <p14:tracePt t="189142" x="4673600" y="5721350"/>
          <p14:tracePt t="189159" x="4641850" y="5721350"/>
          <p14:tracePt t="189177" x="4610100" y="5721350"/>
          <p14:tracePt t="189193" x="4565650" y="5715000"/>
          <p14:tracePt t="189210" x="4483100" y="5683250"/>
          <p14:tracePt t="189216" x="4438650" y="5670550"/>
          <p14:tracePt t="189225" x="4400550" y="5651500"/>
          <p14:tracePt t="189242" x="4318000" y="5626100"/>
          <p14:tracePt t="189258" x="4279900" y="5619750"/>
          <p14:tracePt t="189706" x="4273550" y="5619750"/>
          <p14:tracePt t="189716" x="4267200" y="5613400"/>
          <p14:tracePt t="189725" x="4260850" y="5613400"/>
          <p14:tracePt t="189748" x="4260850" y="5607050"/>
          <p14:tracePt t="189763" x="4254500" y="5607050"/>
          <p14:tracePt t="189779" x="4254500" y="5600700"/>
          <p14:tracePt t="189811" x="4260850" y="5600700"/>
          <p14:tracePt t="189829" x="4273550" y="5594350"/>
          <p14:tracePt t="189842" x="4286250" y="5594350"/>
          <p14:tracePt t="189860" x="4298950" y="5594350"/>
          <p14:tracePt t="189876" x="4305300" y="5600700"/>
          <p14:tracePt t="189894" x="4318000" y="5607050"/>
          <p14:tracePt t="189910" x="4343400" y="5619750"/>
          <p14:tracePt t="189914" x="4349750" y="5626100"/>
          <p14:tracePt t="189925" x="4362450" y="5632450"/>
          <p14:tracePt t="189942" x="4387850" y="5638800"/>
          <p14:tracePt t="189959" x="4413250" y="5645150"/>
          <p14:tracePt t="189979" x="4438650" y="5645150"/>
          <p14:tracePt t="189996" x="4445000" y="5645150"/>
          <p14:tracePt t="190036" x="4451350" y="5645150"/>
          <p14:tracePt t="190059" x="4457700" y="5657850"/>
          <p14:tracePt t="190077" x="4470400" y="5664200"/>
          <p14:tracePt t="190094" x="4495800" y="5670550"/>
          <p14:tracePt t="190126" x="4552950" y="5670550"/>
          <p14:tracePt t="190143" x="4578350" y="5670550"/>
          <p14:tracePt t="190161" x="4610100" y="5670550"/>
          <p14:tracePt t="190162" x="4616450" y="5670550"/>
          <p14:tracePt t="190175" x="4622800" y="5670550"/>
          <p14:tracePt t="190193" x="4629150" y="5670550"/>
          <p14:tracePt t="190209" x="4635500" y="5670550"/>
          <p14:tracePt t="190228" x="4648200" y="5670550"/>
          <p14:tracePt t="190244" x="4660900" y="5670550"/>
          <p14:tracePt t="190276" x="4781550" y="5645150"/>
          <p14:tracePt t="190279" x="4813300" y="5638800"/>
          <p14:tracePt t="190293" x="4895850" y="5613400"/>
          <p14:tracePt t="190310" x="4978400" y="5588000"/>
          <p14:tracePt t="190343" x="5092700" y="5549900"/>
          <p14:tracePt t="190360" x="5137150" y="5537200"/>
          <p14:tracePt t="190377" x="5207000" y="5524500"/>
          <p14:tracePt t="190392" x="5264150" y="5511800"/>
          <p14:tracePt t="190409" x="5308600" y="5499100"/>
          <p14:tracePt t="190427" x="5340350" y="5480050"/>
          <p14:tracePt t="190445" x="5365750" y="5454650"/>
          <p14:tracePt t="190458" x="5365750" y="5448300"/>
          <p14:tracePt t="190477" x="5365750" y="5435600"/>
          <p14:tracePt t="190493" x="5359400" y="5422900"/>
          <p14:tracePt t="190510" x="5359400" y="5410200"/>
          <p14:tracePt t="190527" x="5359400" y="5391150"/>
          <p14:tracePt t="190544" x="5359400" y="5372100"/>
          <p14:tracePt t="190561" x="5365750" y="5359400"/>
          <p14:tracePt t="190575" x="5365750" y="5346700"/>
          <p14:tracePt t="190609" x="5372100" y="5314950"/>
          <p14:tracePt t="190626" x="5384800" y="5283200"/>
          <p14:tracePt t="190644" x="5391150" y="5245100"/>
          <p14:tracePt t="190676" x="5397500" y="5207000"/>
          <p14:tracePt t="190732" x="5397500" y="5200650"/>
          <p14:tracePt t="190738" x="5391150" y="5187950"/>
          <p14:tracePt t="190743" x="5378450" y="5168900"/>
          <p14:tracePt t="190762" x="5327650" y="5105400"/>
          <p14:tracePt t="190777" x="5257800" y="5029200"/>
          <p14:tracePt t="190795" x="5175250" y="4959350"/>
          <p14:tracePt t="190811" x="5111750" y="4914900"/>
          <p14:tracePt t="190825" x="5060950" y="4902200"/>
          <p14:tracePt t="190860" x="5010150" y="4921250"/>
          <p14:tracePt t="190877" x="4991100" y="4933950"/>
          <p14:tracePt t="190895" x="4978400" y="4940300"/>
          <p14:tracePt t="190898" x="4972050" y="4940300"/>
          <p14:tracePt t="190910" x="4965700" y="4940300"/>
          <p14:tracePt t="190926" x="4946650" y="4940300"/>
          <p14:tracePt t="190943" x="4908550" y="4933950"/>
          <p14:tracePt t="190962" x="4876800" y="4933950"/>
          <p14:tracePt t="190978" x="4864100" y="4933950"/>
          <p14:tracePt t="190992" x="4857750" y="4946650"/>
          <p14:tracePt t="191010" x="4851400" y="4965700"/>
          <p14:tracePt t="191028" x="4851400" y="4978400"/>
          <p14:tracePt t="191042" x="4851400" y="4991100"/>
          <p14:tracePt t="191077" x="4864100" y="5029200"/>
          <p14:tracePt t="191094" x="4883150" y="5041900"/>
          <p14:tracePt t="191112" x="4908550" y="5067300"/>
          <p14:tracePt t="191115" x="4914900" y="5073650"/>
          <p14:tracePt t="191127" x="4946650" y="5092700"/>
          <p14:tracePt t="191143" x="4997450" y="5124450"/>
          <p14:tracePt t="191160" x="5099050" y="5175250"/>
          <p14:tracePt t="191179" x="5245100" y="5238750"/>
          <p14:tracePt t="191194" x="5289550" y="5257800"/>
          <p14:tracePt t="191211" x="5384800" y="5302250"/>
          <p14:tracePt t="191228" x="5410200" y="5314950"/>
          <p14:tracePt t="191244" x="5416550" y="5321300"/>
          <p14:tracePt t="191451" x="5416550" y="5327650"/>
          <p14:tracePt t="191466" x="5416550" y="5334000"/>
          <p14:tracePt t="191481" x="5403850" y="5346700"/>
          <p14:tracePt t="191495" x="5397500" y="5353050"/>
          <p14:tracePt t="191511" x="5397500" y="5365750"/>
          <p14:tracePt t="191528" x="5384800" y="5391150"/>
          <p14:tracePt t="191546" x="5365750" y="5422900"/>
          <p14:tracePt t="191563" x="5353050" y="5448300"/>
          <p14:tracePt t="191582" x="5346700" y="5473700"/>
          <p14:tracePt t="191585" x="5334000" y="5486400"/>
          <p14:tracePt t="191594" x="5334000" y="5492750"/>
          <p14:tracePt t="191614" x="5327650" y="5505450"/>
          <p14:tracePt t="191673" x="5327650" y="5499100"/>
          <p14:tracePt t="191682" x="5327650" y="5492750"/>
          <p14:tracePt t="191696" x="5327650" y="5473700"/>
          <p14:tracePt t="191712" x="5327650" y="5454650"/>
          <p14:tracePt t="191728" x="5327650" y="5435600"/>
          <p14:tracePt t="191744" x="5327650" y="5422900"/>
          <p14:tracePt t="191761" x="5327650" y="5416550"/>
          <p14:tracePt t="191796" x="5327650" y="5422900"/>
          <p14:tracePt t="191811" x="5327650" y="5429250"/>
          <p14:tracePt t="191829" x="5327650" y="5435600"/>
          <p14:tracePt t="191846" x="5327650" y="5441950"/>
          <p14:tracePt t="191877" x="5327650" y="5454650"/>
          <p14:tracePt t="191894" x="5327650" y="5467350"/>
          <p14:tracePt t="191913" x="5327650" y="5480050"/>
          <p14:tracePt t="191979" x="5327650" y="5473700"/>
          <p14:tracePt t="191986" x="5327650" y="5467350"/>
          <p14:tracePt t="191997" x="5327650" y="5461000"/>
          <p14:tracePt t="192012" x="5334000" y="5441950"/>
          <p14:tracePt t="192028" x="5334000" y="5422900"/>
          <p14:tracePt t="192044" x="5340350" y="5403850"/>
          <p14:tracePt t="192060" x="5340350" y="5397500"/>
          <p14:tracePt t="192185" x="5340350" y="5403850"/>
          <p14:tracePt t="192208" x="5340350" y="5410200"/>
          <p14:tracePt t="192218" x="5334000" y="5410200"/>
          <p14:tracePt t="192232" x="5327650" y="5416550"/>
          <p14:tracePt t="192246" x="5321300" y="5422900"/>
          <p14:tracePt t="192262" x="5302250" y="5422900"/>
          <p14:tracePt t="192278" x="5251450" y="5422900"/>
          <p14:tracePt t="192295" x="5137150" y="5422900"/>
          <p14:tracePt t="192313" x="4997450" y="5403850"/>
          <p14:tracePt t="192328" x="4832350" y="5391150"/>
          <p14:tracePt t="192345" x="4660900" y="5391150"/>
          <p14:tracePt t="192361" x="4400550" y="5391150"/>
          <p14:tracePt t="192380" x="4089400" y="5391150"/>
          <p14:tracePt t="192395" x="3810000" y="5397500"/>
          <p14:tracePt t="192411" x="3556000" y="5403850"/>
          <p14:tracePt t="192428" x="3263900" y="5422900"/>
          <p14:tracePt t="192462" x="2628900" y="5454650"/>
          <p14:tracePt t="192479" x="2374900" y="5467350"/>
          <p14:tracePt t="192495" x="2178050" y="5480050"/>
          <p14:tracePt t="192512" x="1993900" y="5499100"/>
          <p14:tracePt t="192529" x="1784350" y="5518150"/>
          <p14:tracePt t="192545" x="1651000" y="5537200"/>
          <p14:tracePt t="192561" x="1498600" y="5549900"/>
          <p14:tracePt t="192579" x="1365250" y="5556250"/>
          <p14:tracePt t="192611" x="1231900" y="5556250"/>
          <p14:tracePt t="192628" x="1231900" y="5543550"/>
          <p14:tracePt t="192646" x="1257300" y="5505450"/>
          <p14:tracePt t="192678" x="1308100" y="5454650"/>
          <p14:tracePt t="192696" x="1308100" y="5435600"/>
          <p14:tracePt t="192712" x="1301750" y="5422900"/>
          <p14:tracePt t="192768" x="1301750" y="5416550"/>
          <p14:tracePt t="192804" x="1295400" y="5416550"/>
          <p14:tracePt t="192814" x="1282700" y="5416550"/>
          <p14:tracePt t="192832" x="1257300" y="5410200"/>
          <p14:tracePt t="192862" x="1162050" y="5397500"/>
          <p14:tracePt t="192879" x="1123950" y="5391150"/>
          <p14:tracePt t="192896" x="1104900" y="5384800"/>
          <p14:tracePt t="192912" x="1092200" y="5384800"/>
          <p14:tracePt t="192929" x="1016000" y="5403850"/>
          <p14:tracePt t="192933" x="952500" y="5416550"/>
          <p14:tracePt t="192947" x="768350" y="5441950"/>
          <p14:tracePt t="192962" x="654050" y="5454650"/>
          <p14:tracePt t="192979" x="463550" y="5461000"/>
          <p14:tracePt t="193013" x="298450" y="5467350"/>
          <p14:tracePt t="193029" x="355600" y="5454650"/>
          <p14:tracePt t="193046" x="482600" y="5441950"/>
          <p14:tracePt t="193079" x="692150" y="5435600"/>
          <p14:tracePt t="193095" x="711200" y="5435600"/>
          <p14:tracePt t="193129" x="704850" y="5441950"/>
          <p14:tracePt t="193150" x="711200" y="5441950"/>
          <p14:tracePt t="193163" x="736600" y="5441950"/>
          <p14:tracePt t="193180" x="838200" y="5441950"/>
          <p14:tracePt t="193196" x="1047750" y="5429250"/>
          <p14:tracePt t="193214" x="1460500" y="5403850"/>
          <p14:tracePt t="193231" x="1860550" y="5372100"/>
          <p14:tracePt t="193262" x="2451100" y="5327650"/>
          <p14:tracePt t="193265" x="2628900" y="5314950"/>
          <p14:tracePt t="193280" x="3060700" y="5295900"/>
          <p14:tracePt t="193296" x="3517900" y="5289550"/>
          <p14:tracePt t="193312" x="3975100" y="5289550"/>
          <p14:tracePt t="193328" x="4375150" y="5289550"/>
          <p14:tracePt t="193345" x="4673600" y="5289550"/>
          <p14:tracePt t="193363" x="4895850" y="5289550"/>
          <p14:tracePt t="193379" x="5035550" y="5289550"/>
          <p14:tracePt t="193412" x="5111750" y="5289550"/>
          <p14:tracePt t="193446" x="5105400" y="5289550"/>
          <p14:tracePt t="193462" x="5092700" y="5289550"/>
          <p14:tracePt t="193478" x="5080000" y="5289550"/>
          <p14:tracePt t="193615" x="5086350" y="5289550"/>
          <p14:tracePt t="193623" x="5092700" y="5289550"/>
          <p14:tracePt t="193632" x="5111750" y="5289550"/>
          <p14:tracePt t="193662" x="5257800" y="5302250"/>
          <p14:tracePt t="193683" x="5334000" y="5302250"/>
          <p14:tracePt t="193686" x="5372100" y="5302250"/>
          <p14:tracePt t="193697" x="5403850" y="5302250"/>
          <p14:tracePt t="193713" x="5441950" y="5295900"/>
          <p14:tracePt t="193730" x="5467350" y="5289550"/>
          <p14:tracePt t="193793" x="5480050" y="5289550"/>
          <p14:tracePt t="193803" x="5486400" y="5289550"/>
          <p14:tracePt t="193814" x="5492750" y="5289550"/>
          <p14:tracePt t="193860" x="5499100" y="5289550"/>
          <p14:tracePt t="193870" x="5505450" y="5295900"/>
          <p14:tracePt t="193880" x="5537200" y="5302250"/>
          <p14:tracePt t="193899" x="5638800" y="5321300"/>
          <p14:tracePt t="193914" x="5816600" y="5340350"/>
          <p14:tracePt t="193928" x="6019800" y="5340350"/>
          <p14:tracePt t="193946" x="6191250" y="5340350"/>
          <p14:tracePt t="193964" x="6350000" y="5334000"/>
          <p14:tracePt t="193996" x="6477000" y="5308600"/>
          <p14:tracePt t="194014" x="6477000" y="5302250"/>
          <p14:tracePt t="194036" x="6477000" y="5295900"/>
          <p14:tracePt t="194078" x="6470650" y="5289550"/>
          <p14:tracePt t="194094" x="6464300" y="5283200"/>
          <p14:tracePt t="194113" x="6457950" y="5276850"/>
          <p14:tracePt t="194131" x="6451600" y="5270500"/>
          <p14:tracePt t="194134" x="6445250" y="5270500"/>
          <p14:tracePt t="194150" x="6438900" y="5270500"/>
          <p14:tracePt t="194164" x="6432550" y="5270500"/>
          <p14:tracePt t="194375" x="6426200" y="5270500"/>
          <p14:tracePt t="194398" x="6394450" y="5264150"/>
          <p14:tracePt t="194416" x="6356350" y="5251450"/>
          <p14:tracePt t="194420" x="6337300" y="5251450"/>
          <p14:tracePt t="194432" x="6318250" y="5245100"/>
          <p14:tracePt t="194447" x="6273800" y="5232400"/>
          <p14:tracePt t="194463" x="6229350" y="5213350"/>
          <p14:tracePt t="194480" x="6191250" y="5207000"/>
          <p14:tracePt t="194497" x="6165850" y="5194300"/>
          <p14:tracePt t="194532" x="6127750" y="5168900"/>
          <p14:tracePt t="194549" x="6102350" y="5156200"/>
          <p14:tracePt t="194567" x="6070600" y="5143500"/>
          <p14:tracePt t="194584" x="6026150" y="5130800"/>
          <p14:tracePt t="194587" x="5994400" y="5124450"/>
          <p14:tracePt t="194600" x="5975350" y="5124450"/>
          <p14:tracePt t="194613" x="5930900" y="5118100"/>
          <p14:tracePt t="194630" x="5886450" y="5111750"/>
          <p14:tracePt t="194649" x="5854700" y="5111750"/>
          <p14:tracePt t="194681" x="5842000" y="5111750"/>
          <p14:tracePt t="194724" x="5835650" y="5111750"/>
          <p14:tracePt t="194733" x="5829300" y="5111750"/>
          <p14:tracePt t="194747" x="5822950" y="5111750"/>
          <p14:tracePt t="194763" x="5816600" y="5118100"/>
          <p14:tracePt t="194829" x="5822950" y="5124450"/>
          <p14:tracePt t="194840" x="5829300" y="5130800"/>
          <p14:tracePt t="194847" x="5835650" y="5130800"/>
          <p14:tracePt t="194864" x="5842000" y="5143500"/>
          <p14:tracePt t="194867" x="5854700" y="5156200"/>
          <p14:tracePt t="194884" x="5880100" y="5187950"/>
          <p14:tracePt t="194898" x="5892800" y="5207000"/>
          <p14:tracePt t="194931" x="5930900" y="5251450"/>
          <p14:tracePt t="194948" x="5943600" y="5257800"/>
          <p14:tracePt t="195115" x="5943600" y="5251450"/>
          <p14:tracePt t="195267" x="5943600" y="5257800"/>
          <p14:tracePt t="195316" x="5949950" y="5257800"/>
          <p14:tracePt t="195332" x="5969000" y="5264150"/>
          <p14:tracePt t="195351" x="6007100" y="5264150"/>
          <p14:tracePt t="195354" x="6038850" y="5270500"/>
          <p14:tracePt t="195363" x="6070600" y="5270500"/>
          <p14:tracePt t="195380" x="6134100" y="5270500"/>
          <p14:tracePt t="195398" x="6210300" y="5264150"/>
          <p14:tracePt t="195414" x="6292850" y="5264150"/>
          <p14:tracePt t="195432" x="6426200" y="5264150"/>
          <p14:tracePt t="195449" x="6553200" y="5270500"/>
          <p14:tracePt t="195465" x="6718300" y="5270500"/>
          <p14:tracePt t="195480" x="6819900" y="5264150"/>
          <p14:tracePt t="195498" x="6870700" y="5251450"/>
          <p14:tracePt t="195515" x="6889750" y="5226050"/>
          <p14:tracePt t="195530" x="6896100" y="5207000"/>
          <p14:tracePt t="195547" x="6877050" y="5187950"/>
          <p14:tracePt t="195564" x="6858000" y="5175250"/>
          <p14:tracePt t="195597" x="6832600" y="5162550"/>
          <p14:tracePt t="195614" x="6826250" y="5156200"/>
          <p14:tracePt t="195630" x="6813550" y="5137150"/>
          <p14:tracePt t="195648" x="6781800" y="5105400"/>
          <p14:tracePt t="195664" x="6750050" y="5086350"/>
          <p14:tracePt t="195682" x="6673850" y="5067300"/>
          <p14:tracePt t="195697" x="6572250" y="5060950"/>
          <p14:tracePt t="195714" x="6451600" y="5054600"/>
          <p14:tracePt t="195735" x="6400800" y="5054600"/>
          <p14:tracePt t="195749" x="5988050" y="5054600"/>
          <p14:tracePt t="195764" x="5854700" y="5054600"/>
          <p14:tracePt t="195767" x="5689600" y="5054600"/>
          <p14:tracePt t="195781" x="5359400" y="5048250"/>
          <p14:tracePt t="195814" x="4679950" y="5041900"/>
          <p14:tracePt t="195831" x="4318000" y="5041900"/>
          <p14:tracePt t="195847" x="3917950" y="5054600"/>
          <p14:tracePt t="195864" x="3492500" y="5073650"/>
          <p14:tracePt t="195881" x="3098800" y="5105400"/>
          <p14:tracePt t="195900" x="2781300" y="5124450"/>
          <p14:tracePt t="195903" x="2641600" y="5130800"/>
          <p14:tracePt t="195915" x="2520950" y="5137150"/>
          <p14:tracePt t="195932" x="2298700" y="5156200"/>
          <p14:tracePt t="195935" x="2197100" y="5162550"/>
          <p14:tracePt t="195948" x="2082800" y="5175250"/>
          <p14:tracePt t="195965" x="1771650" y="5207000"/>
          <p14:tracePt t="195979" x="1670050" y="5219700"/>
          <p14:tracePt t="195997" x="1498600" y="5251450"/>
          <p14:tracePt t="196003" x="1435100" y="5257800"/>
          <p14:tracePt t="196016" x="1339850" y="5289550"/>
          <p14:tracePt t="196031" x="1308100" y="5308600"/>
          <p14:tracePt t="196048" x="1301750" y="5308600"/>
          <p14:tracePt t="196064" x="1295400" y="5327650"/>
          <p14:tracePt t="196081" x="1276350" y="5346700"/>
          <p14:tracePt t="196099" x="1225550" y="5378450"/>
          <p14:tracePt t="196131" x="1098550" y="5435600"/>
          <p14:tracePt t="196148" x="1079500" y="5448300"/>
          <p14:tracePt t="196166" x="1123950" y="5454650"/>
          <p14:tracePt t="196181" x="1162050" y="5454650"/>
          <p14:tracePt t="196198" x="1295400" y="5454650"/>
          <p14:tracePt t="196214" x="1403350" y="5467350"/>
          <p14:tracePt t="196232" x="1447800" y="5486400"/>
          <p14:tracePt t="196248" x="1447800" y="5505450"/>
          <p14:tracePt t="196266" x="1428750" y="5537200"/>
          <p14:tracePt t="196282" x="1416050" y="5549900"/>
          <p14:tracePt t="196315" x="1428750" y="5543550"/>
          <p14:tracePt t="196326" x="1441450" y="5543550"/>
          <p14:tracePt t="196335" x="1473200" y="5530850"/>
          <p14:tracePt t="196348" x="1562100" y="5505450"/>
          <p14:tracePt t="196364" x="1651000" y="5499100"/>
          <p14:tracePt t="196381" x="1689100" y="5505450"/>
          <p14:tracePt t="196399" x="1701800" y="5511800"/>
          <p14:tracePt t="196417" x="1708150" y="5530850"/>
          <p14:tracePt t="196433" x="1714500" y="5537200"/>
          <p14:tracePt t="196449" x="1727200" y="5537200"/>
          <p14:tracePt t="196465" x="1822450" y="5537200"/>
          <p14:tracePt t="196482" x="2000250" y="5537200"/>
          <p14:tracePt t="196497" x="2095500" y="5537200"/>
          <p14:tracePt t="196516" x="2260600" y="5556250"/>
          <p14:tracePt t="196532" x="2273300" y="5556250"/>
          <p14:tracePt t="196550" x="2254250" y="5556250"/>
          <p14:tracePt t="196567" x="2222500" y="5556250"/>
          <p14:tracePt t="196585" x="2209800" y="5556250"/>
          <p14:tracePt t="196601" x="2216150" y="5556250"/>
          <p14:tracePt t="196604" x="2228850" y="5549900"/>
          <p14:tracePt t="196613" x="2260600" y="5543550"/>
          <p14:tracePt t="196632" x="2362200" y="5524500"/>
          <p14:tracePt t="196649" x="2540000" y="5505450"/>
          <p14:tracePt t="196684" x="2781300" y="5499100"/>
          <p14:tracePt t="196700" x="2794000" y="5499100"/>
          <p14:tracePt t="196717" x="2800350" y="5492750"/>
          <p14:tracePt t="196732" x="2819400" y="5486400"/>
          <p14:tracePt t="196748" x="2844800" y="5467350"/>
          <p14:tracePt t="196765" x="2895600" y="5435600"/>
          <p14:tracePt t="196782" x="2959100" y="5397500"/>
          <p14:tracePt t="196799" x="3048000" y="5372100"/>
          <p14:tracePt t="196816" x="3060700" y="5353050"/>
          <p14:tracePt t="196831" x="3041650" y="5327650"/>
          <p14:tracePt t="196865" x="2971800" y="5302250"/>
          <p14:tracePt t="196882" x="2952750" y="5295900"/>
          <p14:tracePt t="196899" x="2940050" y="5289550"/>
          <p14:tracePt t="196932" x="2921000" y="5270500"/>
          <p14:tracePt t="196948" x="2876550" y="5276850"/>
          <p14:tracePt t="196965" x="2711450" y="5289550"/>
          <p14:tracePt t="196982" x="2590800" y="5295900"/>
          <p14:tracePt t="197015" x="2463800" y="5302250"/>
          <p14:tracePt t="197033" x="2463800" y="5295900"/>
          <p14:tracePt t="197050" x="2520950" y="5270500"/>
          <p14:tracePt t="197065" x="2660650" y="5251450"/>
          <p14:tracePt t="197082" x="2787650" y="5251450"/>
          <p14:tracePt t="197100" x="2901950" y="5257800"/>
          <p14:tracePt t="197103" x="2921000" y="5264150"/>
          <p14:tracePt t="197114" x="2921000" y="5276850"/>
          <p14:tracePt t="197132" x="2908300" y="5295900"/>
          <p14:tracePt t="197148" x="2870200" y="5314950"/>
          <p14:tracePt t="197166" x="2832100" y="5321300"/>
          <p14:tracePt t="197182" x="2819400" y="5321300"/>
          <p14:tracePt t="197203" x="2832100" y="5314950"/>
          <p14:tracePt t="197218" x="2876550" y="5308600"/>
          <p14:tracePt t="197233" x="2946400" y="5308600"/>
          <p14:tracePt t="197247" x="2965450" y="5308600"/>
          <p14:tracePt t="197266" x="2965450" y="5321300"/>
          <p14:tracePt t="197283" x="2952750" y="5334000"/>
          <p14:tracePt t="197297" x="2940050" y="5340350"/>
          <p14:tracePt t="197315" x="2933700" y="5346700"/>
          <p14:tracePt t="197342" x="2933700" y="5340350"/>
          <p14:tracePt t="197358" x="2927350" y="5334000"/>
          <p14:tracePt t="197368" x="2921000" y="5327650"/>
          <p14:tracePt t="197384" x="2882900" y="5295900"/>
          <p14:tracePt t="197398" x="2876550" y="5283200"/>
          <p14:tracePt t="197416" x="2876550" y="5276850"/>
          <p14:tracePt t="197796" x="2863850" y="5270500"/>
          <p14:tracePt t="197806" x="2857500" y="5270500"/>
          <p14:tracePt t="197815" x="2825750" y="5257800"/>
          <p14:tracePt t="197837" x="2794000" y="5245100"/>
          <p14:tracePt t="197852" x="2781300" y="5245100"/>
          <p14:tracePt t="197890" x="2781300" y="5238750"/>
          <p14:tracePt t="197900" x="2781300" y="5232400"/>
          <p14:tracePt t="197916" x="2806700" y="5175250"/>
          <p14:tracePt t="197934" x="2857500" y="5092700"/>
          <p14:tracePt t="197938" x="2882900" y="5054600"/>
          <p14:tracePt t="197950" x="2921000" y="4984750"/>
          <p14:tracePt t="197965" x="3016250" y="4857750"/>
          <p14:tracePt t="198000" x="3263900" y="4527550"/>
          <p14:tracePt t="198002" x="3371850" y="4413250"/>
          <p14:tracePt t="198017" x="3568700" y="4229100"/>
          <p14:tracePt t="198034" x="3797300" y="4013200"/>
          <p14:tracePt t="198050" x="4032250" y="3797300"/>
          <p14:tracePt t="198066" x="4248150" y="3613150"/>
          <p14:tracePt t="198084" x="4438650" y="3435350"/>
          <p14:tracePt t="198101" x="4533900" y="3244850"/>
          <p14:tracePt t="198134" x="4629150" y="2819400"/>
          <p14:tracePt t="198151" x="4686300" y="2584450"/>
          <p14:tracePt t="198166" x="4699000" y="2374900"/>
          <p14:tracePt t="198182" x="4654550" y="2190750"/>
          <p14:tracePt t="198200" x="4565650" y="2038350"/>
          <p14:tracePt t="198217" x="4464050" y="1898650"/>
          <p14:tracePt t="198234" x="4394200" y="1797050"/>
          <p14:tracePt t="198250" x="4343400" y="1695450"/>
          <p14:tracePt t="198267" x="4343400" y="1581150"/>
          <p14:tracePt t="198283" x="4356100" y="1517650"/>
          <p14:tracePt t="198302" x="4368800" y="1441450"/>
          <p14:tracePt t="198333" x="4368800" y="1308100"/>
          <p14:tracePt t="198350" x="4362450" y="1270000"/>
          <p14:tracePt t="198368" x="4356100" y="1238250"/>
          <p14:tracePt t="198399" x="4349750" y="1181100"/>
          <p14:tracePt t="198417" x="4337050" y="1149350"/>
          <p14:tracePt t="198434" x="4324350" y="1123950"/>
          <p14:tracePt t="198450" x="4292600" y="1085850"/>
          <p14:tracePt t="198466" x="4254500" y="1054100"/>
          <p14:tracePt t="198486" x="4178300" y="1003300"/>
          <p14:tracePt t="198500" x="4140200" y="984250"/>
          <p14:tracePt t="198518" x="4057650" y="946150"/>
          <p14:tracePt t="198534" x="4025900" y="920750"/>
          <p14:tracePt t="198550" x="4000500" y="895350"/>
          <p14:tracePt t="198567" x="3975100" y="869950"/>
          <p14:tracePt t="198582" x="3956050" y="850900"/>
          <p14:tracePt t="198600" x="3924300" y="825500"/>
          <p14:tracePt t="198618" x="3892550" y="806450"/>
          <p14:tracePt t="198635" x="3841750" y="793750"/>
          <p14:tracePt t="198636" x="3790950" y="787400"/>
          <p14:tracePt t="198650" x="3759200" y="781050"/>
          <p14:tracePt t="198666" x="3663950" y="768350"/>
          <p14:tracePt t="198683" x="3556000" y="742950"/>
          <p14:tracePt t="198700" x="3486150" y="723900"/>
          <p14:tracePt t="198733" x="3435350" y="698500"/>
          <p14:tracePt t="198753" x="3422650" y="698500"/>
          <p14:tracePt t="198769" x="3403600" y="711200"/>
          <p14:tracePt t="198785" x="3378200" y="736600"/>
          <p14:tracePt t="198801" x="3340100" y="774700"/>
          <p14:tracePt t="198817" x="3295650" y="819150"/>
          <p14:tracePt t="198833" x="3263900" y="857250"/>
          <p14:tracePt t="198867" x="3282950" y="914400"/>
          <p14:tracePt t="198883" x="3340100" y="933450"/>
          <p14:tracePt t="198902" x="3454400" y="952500"/>
          <p14:tracePt t="198904" x="3517900" y="952500"/>
          <p14:tracePt t="198915" x="3606800" y="952500"/>
          <p14:tracePt t="198933" x="3810000" y="952500"/>
          <p14:tracePt t="198950" x="3968750" y="927100"/>
          <p14:tracePt t="198968" x="4102100" y="876300"/>
          <p14:tracePt t="198984" x="4146550" y="825500"/>
          <p14:tracePt t="199000" x="4152900" y="787400"/>
          <p14:tracePt t="199006" x="4152900" y="768350"/>
          <p14:tracePt t="199017" x="4140200" y="736600"/>
          <p14:tracePt t="199034" x="4114800" y="698500"/>
          <p14:tracePt t="199067" x="4057650" y="628650"/>
          <p14:tracePt t="199086" x="4051300" y="622300"/>
          <p14:tracePt t="199101" x="4038600" y="622300"/>
          <p14:tracePt t="199133" x="3956050" y="615950"/>
          <p14:tracePt t="199151" x="3917950" y="622300"/>
          <p14:tracePt t="199169" x="3905250" y="628650"/>
          <p14:tracePt t="199171" x="3905250" y="641350"/>
          <p14:tracePt t="199184" x="3898900" y="647700"/>
          <p14:tracePt t="199201" x="3879850" y="679450"/>
          <p14:tracePt t="199217" x="3879850" y="692150"/>
          <p14:tracePt t="199233" x="3879850" y="717550"/>
          <p14:tracePt t="199251" x="3879850" y="742950"/>
          <p14:tracePt t="199268" x="3898900" y="806450"/>
          <p14:tracePt t="199286" x="3924300" y="850900"/>
          <p14:tracePt t="199302" x="3949700" y="908050"/>
          <p14:tracePt t="199333" x="4019550" y="1047750"/>
          <p14:tracePt t="199350" x="4064000" y="1155700"/>
          <p14:tracePt t="199368" x="4102100" y="1244600"/>
          <p14:tracePt t="199385" x="4127500" y="1346200"/>
          <p14:tracePt t="199418" x="4159250" y="1619250"/>
          <p14:tracePt t="199434" x="4133850" y="1746250"/>
          <p14:tracePt t="199453" x="4083050" y="1955800"/>
          <p14:tracePt t="199469" x="4057650" y="2095500"/>
          <p14:tracePt t="199485" x="4051300" y="2266950"/>
          <p14:tracePt t="199502" x="4070350" y="2432050"/>
          <p14:tracePt t="199534" x="4089400" y="2832100"/>
          <p14:tracePt t="199551" x="4076700" y="3016250"/>
          <p14:tracePt t="199568" x="4044950" y="3219450"/>
          <p14:tracePt t="199585" x="4013200" y="3435350"/>
          <p14:tracePt t="199601" x="3975100" y="3689350"/>
          <p14:tracePt t="199618" x="3937000" y="3987800"/>
          <p14:tracePt t="199636" x="3905250" y="4267200"/>
          <p14:tracePt t="199638" x="3886200" y="4406900"/>
          <p14:tracePt t="199652" x="3867150" y="4552950"/>
          <p14:tracePt t="199668" x="3829050" y="4794250"/>
          <p14:tracePt t="199685" x="3765550" y="5162550"/>
          <p14:tracePt t="199702" x="3727450" y="5372100"/>
          <p14:tracePt t="199718" x="3676650" y="5556250"/>
          <p14:tracePt t="199735" x="3638550" y="5670550"/>
          <p14:tracePt t="199751" x="3606800" y="5721350"/>
          <p14:tracePt t="199767" x="3594100" y="5727700"/>
          <p14:tracePt t="199785" x="3594100" y="5721350"/>
          <p14:tracePt t="199801" x="3594100" y="5695950"/>
          <p14:tracePt t="199817" x="3606800" y="5645150"/>
          <p14:tracePt t="199834" x="3619500" y="5594350"/>
          <p14:tracePt t="199852" x="3625850" y="5568950"/>
          <p14:tracePt t="199884" x="3625850" y="5575300"/>
          <p14:tracePt t="199892" x="3625850" y="5581650"/>
          <p14:tracePt t="199901" x="3625850" y="5594350"/>
          <p14:tracePt t="199934" x="3619500" y="5638800"/>
          <p14:tracePt t="200120" x="3619500" y="5632450"/>
          <p14:tracePt t="200129" x="3619500" y="5626100"/>
          <p14:tracePt t="200137" x="3619500" y="5619750"/>
          <p14:tracePt t="200155" x="3613150" y="5594350"/>
          <p14:tracePt t="200156" x="3606800" y="5581650"/>
          <p14:tracePt t="200167" x="3606800" y="5568950"/>
          <p14:tracePt t="200185" x="3606800" y="5549900"/>
          <p14:tracePt t="200191" x="3606800" y="5537200"/>
          <p14:tracePt t="200201" x="3606800" y="5524500"/>
          <p14:tracePt t="200218" x="3600450" y="5511800"/>
          <p14:tracePt t="200235" x="3600450" y="5499100"/>
          <p14:tracePt t="200270" x="3594100" y="5473700"/>
          <p14:tracePt t="200289" x="3594100" y="5461000"/>
          <p14:tracePt t="200302" x="3594100" y="5454650"/>
          <p14:tracePt t="200337" x="3568700" y="5391150"/>
          <p14:tracePt t="200353" x="3556000" y="5359400"/>
          <p14:tracePt t="200370" x="3549650" y="5346700"/>
          <p14:tracePt t="200402" x="3536950" y="5302250"/>
          <p14:tracePt t="200419" x="3536950" y="5283200"/>
          <p14:tracePt t="200436" x="3536950" y="5270500"/>
          <p14:tracePt t="200439" x="3536950" y="5257800"/>
          <p14:tracePt t="200449" x="3536950" y="5232400"/>
          <p14:tracePt t="200467" x="3543300" y="5207000"/>
          <p14:tracePt t="200484" x="3549650" y="5156200"/>
          <p14:tracePt t="200502" x="3556000" y="5124450"/>
          <p14:tracePt t="200519" x="3562350" y="5086350"/>
          <p14:tracePt t="200535" x="3562350" y="5080000"/>
          <p14:tracePt t="200552" x="3562350" y="5073650"/>
          <p14:tracePt t="200582" x="3556000" y="5073650"/>
          <p14:tracePt t="200601" x="3549650" y="5073650"/>
          <p14:tracePt t="200618" x="3536950" y="5060950"/>
          <p14:tracePt t="200636" x="3486150" y="5035550"/>
          <p14:tracePt t="200654" x="3473450" y="5010150"/>
          <p14:tracePt t="202539" x="3479800" y="5010150"/>
          <p14:tracePt t="202548" x="3492500" y="5010150"/>
          <p14:tracePt t="202557" x="3505200" y="5010150"/>
          <p14:tracePt t="202572" x="3517900" y="5010150"/>
          <p14:tracePt t="202603" x="3517900" y="5029200"/>
          <p14:tracePt t="202620" x="3517900" y="5041900"/>
          <p14:tracePt t="202637" x="3498850" y="5067300"/>
          <p14:tracePt t="202670" x="3397250" y="5149850"/>
          <p14:tracePt t="202686" x="3327400" y="5194300"/>
          <p14:tracePt t="202706" x="3175000" y="5283200"/>
          <p14:tracePt t="202736" x="2978150" y="5346700"/>
          <p14:tracePt t="202754" x="2813050" y="5365750"/>
          <p14:tracePt t="202771" x="2692400" y="5378450"/>
          <p14:tracePt t="202786" x="2552700" y="5397500"/>
          <p14:tracePt t="202804" x="2393950" y="5416550"/>
          <p14:tracePt t="202821" x="2228850" y="5441950"/>
          <p14:tracePt t="202838" x="2095500" y="5461000"/>
          <p14:tracePt t="202870" x="1943100" y="5492750"/>
          <p14:tracePt t="202888" x="1924050" y="5499100"/>
          <p14:tracePt t="202904" x="1911350" y="5511800"/>
          <p14:tracePt t="202920" x="1885950" y="5537200"/>
          <p14:tracePt t="202938" x="1828800" y="5568950"/>
          <p14:tracePt t="202955" x="1797050" y="5594350"/>
          <p14:tracePt t="202971" x="1790700" y="5613400"/>
          <p14:tracePt t="202987" x="1790700" y="5619750"/>
          <p14:tracePt t="203003" x="1809750" y="5626100"/>
          <p14:tracePt t="203021" x="1873250" y="5638800"/>
          <p14:tracePt t="203041" x="1911350" y="5651500"/>
          <p14:tracePt t="203071" x="1974850" y="5670550"/>
          <p14:tracePt t="203091" x="2006600" y="5676900"/>
          <p14:tracePt t="203093" x="2032000" y="5683250"/>
          <p14:tracePt t="203104" x="2063750" y="5683250"/>
          <p14:tracePt t="203137" x="2209800" y="5683250"/>
          <p14:tracePt t="203154" x="2317750" y="5676900"/>
          <p14:tracePt t="203171" x="2432050" y="5676900"/>
          <p14:tracePt t="203204" x="2457450" y="5683250"/>
          <p14:tracePt t="203220" x="2470150" y="5689600"/>
          <p14:tracePt t="203238" x="2489200" y="5695950"/>
          <p14:tracePt t="203271" x="2559050" y="5715000"/>
          <p14:tracePt t="203288" x="2578100" y="5721350"/>
          <p14:tracePt t="203306" x="2584450" y="5734050"/>
          <p14:tracePt t="203321" x="2584450" y="5746750"/>
          <p14:tracePt t="203338" x="2590800" y="5753100"/>
          <p14:tracePt t="203355" x="2603500" y="5759450"/>
          <p14:tracePt t="203358" x="2609850" y="5759450"/>
          <p14:tracePt t="203370" x="2622550" y="5759450"/>
          <p14:tracePt t="203390" x="2698750" y="5772150"/>
          <p14:tracePt t="203407" x="2762250" y="5797550"/>
          <p14:tracePt t="203421" x="2800350" y="5816600"/>
          <p14:tracePt t="203437" x="2825750" y="5829300"/>
          <p14:tracePt t="203454" x="2844800" y="5842000"/>
          <p14:tracePt t="203471" x="2851150" y="5854700"/>
          <p14:tracePt t="203488" x="2857500" y="5867400"/>
          <p14:tracePt t="203503" x="2863850" y="5867400"/>
          <p14:tracePt t="203521" x="2870200" y="5867400"/>
          <p14:tracePt t="203538" x="2882900" y="5867400"/>
          <p14:tracePt t="203556" x="2895600" y="5867400"/>
          <p14:tracePt t="203559" x="2901950" y="5867400"/>
          <p14:tracePt t="203569" x="2908300" y="5867400"/>
          <p14:tracePt t="203587" x="2921000" y="5867400"/>
          <p14:tracePt t="203604" x="2933700" y="5880100"/>
          <p14:tracePt t="203622" x="2940050" y="5886450"/>
          <p14:tracePt t="203637" x="2940050" y="5892800"/>
          <p14:tracePt t="203746" x="2946400" y="5892800"/>
          <p14:tracePt t="203827" x="2952750" y="5892800"/>
          <p14:tracePt t="203837" x="2959100" y="5892800"/>
          <p14:tracePt t="203847" x="2965450" y="5886450"/>
          <p14:tracePt t="203872" x="2978150" y="5880100"/>
          <p14:tracePt t="203891" x="2984500" y="5861050"/>
          <p14:tracePt t="203907" x="2997200" y="5854700"/>
          <p14:tracePt t="203937" x="3009900" y="5829300"/>
          <p14:tracePt t="203954" x="3016250" y="5822950"/>
          <p14:tracePt t="203972" x="3028950" y="5816600"/>
          <p14:tracePt t="204004" x="3048000" y="5803900"/>
          <p14:tracePt t="204021" x="3054350" y="5803900"/>
          <p14:tracePt t="204039" x="3060700" y="5803900"/>
          <p14:tracePt t="204071" x="3067050" y="5803900"/>
          <p14:tracePt t="204116" x="3067050" y="5797550"/>
          <p14:tracePt t="204131" x="3067050" y="5791200"/>
          <p14:tracePt t="204245" x="3060700" y="5791200"/>
          <p14:tracePt t="204271" x="3054350" y="5784850"/>
          <p14:tracePt t="204327" x="3048000" y="5784850"/>
          <p14:tracePt t="204342" x="3041650" y="5797550"/>
          <p14:tracePt t="204459" x="3041650" y="5803900"/>
          <p14:tracePt t="204473" x="3041650" y="5810250"/>
          <p14:tracePt t="204482" x="3041650" y="5816600"/>
          <p14:tracePt t="204490" x="3041650" y="5822950"/>
          <p14:tracePt t="204506" x="3041650" y="5829300"/>
          <p14:tracePt t="204522" x="3041650" y="5842000"/>
          <p14:tracePt t="204539" x="3041650" y="5854700"/>
          <p14:tracePt t="204555" x="3041650" y="5867400"/>
          <p14:tracePt t="204580" x="3041650" y="5873750"/>
          <p14:tracePt t="204605" x="3048000" y="5873750"/>
          <p14:tracePt t="204623" x="3054350" y="5867400"/>
          <p14:tracePt t="204639" x="3060700" y="5867400"/>
          <p14:tracePt t="204672" x="3067050" y="5861050"/>
          <p14:tracePt t="204736" x="3073400" y="5854700"/>
          <p14:tracePt t="204752" x="3079750" y="5854700"/>
          <p14:tracePt t="204760" x="3079750" y="5848350"/>
          <p14:tracePt t="204777" x="3079750" y="5842000"/>
          <p14:tracePt t="204805" x="3086100" y="5822950"/>
          <p14:tracePt t="204823" x="3117850" y="5784850"/>
          <p14:tracePt t="204840" x="3136900" y="5772150"/>
          <p14:tracePt t="204855" x="3187700" y="5753100"/>
          <p14:tracePt t="204872" x="3295650" y="5753100"/>
          <p14:tracePt t="204889" x="3403600" y="5784850"/>
          <p14:tracePt t="204906" x="3524250" y="5822950"/>
          <p14:tracePt t="204922" x="3651250" y="5861050"/>
          <p14:tracePt t="204939" x="3771900" y="5905500"/>
          <p14:tracePt t="204955" x="3886200" y="5937250"/>
          <p14:tracePt t="204974" x="3968750" y="5949950"/>
          <p14:tracePt t="204977" x="3994150" y="5949950"/>
          <p14:tracePt t="204989" x="4025900" y="5949950"/>
          <p14:tracePt t="205007" x="4076700" y="5949950"/>
          <p14:tracePt t="205022" x="4114800" y="5949950"/>
          <p14:tracePt t="205038" x="4152900" y="5943600"/>
          <p14:tracePt t="205056" x="4178300" y="5937250"/>
          <p14:tracePt t="205072" x="4191000" y="5930900"/>
          <p14:tracePt t="205089" x="4203700" y="5918200"/>
          <p14:tracePt t="205106" x="4210050" y="5911850"/>
          <p14:tracePt t="205122" x="4216400" y="5905500"/>
          <p14:tracePt t="205138" x="4229100" y="5905500"/>
          <p14:tracePt t="205157" x="4235450" y="5905500"/>
          <p14:tracePt t="205173" x="4248150" y="5905500"/>
          <p14:tracePt t="205188" x="4260850" y="5905500"/>
          <p14:tracePt t="205206" x="4267200" y="5905500"/>
          <p14:tracePt t="205223" x="4273550" y="5905500"/>
          <p14:tracePt t="205240" x="4279900" y="5905500"/>
          <p14:tracePt t="205244" x="4286250" y="5905500"/>
          <p14:tracePt t="205255" x="4286250" y="5911850"/>
          <p14:tracePt t="205271" x="4292600" y="5918200"/>
          <p14:tracePt t="205289" x="4292600" y="5924550"/>
          <p14:tracePt t="205307" x="4298950" y="5930900"/>
          <p14:tracePt t="205438" x="4298950" y="5924550"/>
          <p14:tracePt t="205455" x="4305300" y="5924550"/>
          <p14:tracePt t="205473" x="4311650" y="5924550"/>
          <p14:tracePt t="205488" x="4324350" y="5918200"/>
          <p14:tracePt t="205505" x="4337050" y="5905500"/>
          <p14:tracePt t="205539" x="4362450" y="5880100"/>
          <p14:tracePt t="205556" x="4362450" y="5873750"/>
          <p14:tracePt t="205575" x="4375150" y="5892800"/>
          <p14:tracePt t="205590" x="4387850" y="5924550"/>
          <p14:tracePt t="205607" x="4400550" y="5949950"/>
          <p14:tracePt t="205622" x="4400550" y="5962650"/>
          <p14:tracePt t="205639" x="4406900" y="5969000"/>
          <p14:tracePt t="205672" x="4419600" y="5975350"/>
          <p14:tracePt t="205689" x="4425950" y="5969000"/>
          <p14:tracePt t="205707" x="4432300" y="5962650"/>
          <p14:tracePt t="205777" x="4438650" y="5962650"/>
          <p14:tracePt t="205785" x="4438650" y="5956300"/>
          <p14:tracePt t="205790" x="4457700" y="5949950"/>
          <p14:tracePt t="205809" x="4546600" y="5949950"/>
          <p14:tracePt t="205824" x="4654550" y="5949950"/>
          <p14:tracePt t="205842" x="4781550" y="5949950"/>
          <p14:tracePt t="205855" x="4876800" y="5943600"/>
          <p14:tracePt t="205875" x="4953000" y="5930900"/>
          <p14:tracePt t="205893" x="4972050" y="5924550"/>
          <p14:tracePt t="205938" x="4984750" y="5930900"/>
          <p14:tracePt t="205946" x="4997450" y="5937250"/>
          <p14:tracePt t="205957" x="5035550" y="5943600"/>
          <p14:tracePt t="205960" x="5086350" y="5956300"/>
          <p14:tracePt t="205973" x="5181600" y="5975350"/>
          <p14:tracePt t="205989" x="5416550" y="6019800"/>
          <p14:tracePt t="205996" x="5518150" y="6032500"/>
          <p14:tracePt t="206007" x="5619750" y="6038850"/>
          <p14:tracePt t="206010" x="5727700" y="6045200"/>
          <p14:tracePt t="206022" x="5816600" y="6051550"/>
          <p14:tracePt t="206039" x="5962650" y="6051550"/>
          <p14:tracePt t="206056" x="6013450" y="6038850"/>
          <p14:tracePt t="206073" x="6013450" y="6026150"/>
          <p14:tracePt t="206093" x="6013450" y="6013450"/>
          <p14:tracePt t="206108" x="6026150" y="6013450"/>
          <p14:tracePt t="206122" x="6083300" y="6013450"/>
          <p14:tracePt t="206139" x="6159500" y="6007100"/>
          <p14:tracePt t="206156" x="6229350" y="5994400"/>
          <p14:tracePt t="206172" x="6273800" y="5981700"/>
          <p14:tracePt t="206206" x="6280150" y="5943600"/>
          <p14:tracePt t="206223" x="6254750" y="5918200"/>
          <p14:tracePt t="206240" x="6235700" y="5911850"/>
          <p14:tracePt t="206256" x="6235700" y="5905500"/>
          <p14:tracePt t="206273" x="6242050" y="5899150"/>
          <p14:tracePt t="206290" x="6248400" y="5899150"/>
          <p14:tracePt t="206332" x="6248400" y="5892800"/>
          <p14:tracePt t="206348" x="6248400" y="5886450"/>
          <p14:tracePt t="206358" x="6248400" y="5880100"/>
          <p14:tracePt t="206374" x="6248400" y="5854700"/>
          <p14:tracePt t="206407" x="6254750" y="5842000"/>
          <p14:tracePt t="206425" x="6261100" y="5842000"/>
          <p14:tracePt t="208147" x="6254750" y="5842000"/>
          <p14:tracePt t="208156" x="6229350" y="5835650"/>
          <p14:tracePt t="208167" x="6191250" y="5835650"/>
          <p14:tracePt t="208174" x="6134100" y="5829300"/>
          <p14:tracePt t="208192" x="5988050" y="5854700"/>
          <p14:tracePt t="208213" x="5803900" y="5892800"/>
          <p14:tracePt t="208226" x="5746750" y="5899150"/>
          <p14:tracePt t="208244" x="5740400" y="5899150"/>
          <p14:tracePt t="208276" x="5594350" y="5911850"/>
          <p14:tracePt t="208295" x="5454650" y="5924550"/>
          <p14:tracePt t="208312" x="5257800" y="5969000"/>
          <p14:tracePt t="208324" x="5029200" y="6045200"/>
          <p14:tracePt t="208346" x="4813300" y="6076950"/>
          <p14:tracePt t="208359" x="4781550" y="6083300"/>
          <p14:tracePt t="208374" x="4768850" y="6102350"/>
          <p14:tracePt t="208392" x="4743450" y="6127750"/>
          <p14:tracePt t="208410" x="4591050" y="6197600"/>
          <p14:tracePt t="208426" x="4508500" y="6216650"/>
          <p14:tracePt t="208444" x="4235450" y="6261100"/>
          <p14:tracePt t="208460" x="4076700" y="6286500"/>
          <p14:tracePt t="208475" x="3968750" y="6299200"/>
          <p14:tracePt t="208494" x="3930650" y="6311900"/>
          <p14:tracePt t="208525" x="3841750" y="6356350"/>
          <p14:tracePt t="208543" x="3727450" y="6381750"/>
          <p14:tracePt t="208559" x="3568700" y="6407150"/>
          <p14:tracePt t="208575" x="3435350" y="6426200"/>
          <p14:tracePt t="208590" x="3340100" y="6438900"/>
          <p14:tracePt t="208608" x="3308350" y="6438900"/>
          <p14:tracePt t="208625" x="3314700" y="6432550"/>
          <p14:tracePt t="208642" x="3352800" y="6419850"/>
          <p14:tracePt t="208675" x="3371850" y="6407150"/>
          <p14:tracePt t="208692" x="3359150" y="6400800"/>
          <p14:tracePt t="208695" x="3346450" y="6400800"/>
          <p14:tracePt t="208710" x="3295650" y="6388100"/>
          <p14:tracePt t="208726" x="3270250" y="6375400"/>
          <p14:tracePt t="208742" x="3257550" y="6356350"/>
          <p14:tracePt t="208761" x="3257550" y="6324600"/>
          <p14:tracePt t="208778" x="3289300" y="6267450"/>
          <p14:tracePt t="208792" x="3346450" y="6223000"/>
          <p14:tracePt t="208808" x="3429000" y="6178550"/>
          <p14:tracePt t="208825" x="3448050" y="6165850"/>
          <p14:tracePt t="208843" x="3448050" y="6153150"/>
          <p14:tracePt t="208859" x="3441700" y="6146800"/>
          <p14:tracePt t="208874" x="3435350" y="6140450"/>
          <p14:tracePt t="208900" x="3448050" y="6140450"/>
          <p14:tracePt t="208925" x="3543300" y="6140450"/>
          <p14:tracePt t="208942" x="3708400" y="6140450"/>
          <p14:tracePt t="208959" x="3937000" y="6140450"/>
          <p14:tracePt t="208975" x="4159250" y="6140450"/>
          <p14:tracePt t="208992" x="4286250" y="6127750"/>
          <p14:tracePt t="209008" x="4349750" y="6108700"/>
          <p14:tracePt t="209026" x="4381500" y="6089650"/>
          <p14:tracePt t="209042" x="4394200" y="6076950"/>
          <p14:tracePt t="209059" x="4406900" y="6064250"/>
          <p14:tracePt t="209077" x="4413250" y="6057900"/>
          <p14:tracePt t="209094" x="4419600" y="6057900"/>
          <p14:tracePt t="209111" x="4419600" y="6064250"/>
          <p14:tracePt t="209142" x="4375150" y="6096000"/>
          <p14:tracePt t="209159" x="4330700" y="6115050"/>
          <p14:tracePt t="209177" x="4305300" y="6127750"/>
          <p14:tracePt t="209192" x="4286250" y="6140450"/>
          <p14:tracePt t="209209" x="4279900" y="6140450"/>
          <p14:tracePt t="209249" x="4273550" y="6140450"/>
          <p14:tracePt t="209260" x="4267200" y="6140450"/>
          <p14:tracePt t="209276" x="4248150" y="6140450"/>
          <p14:tracePt t="209278" x="4241800" y="6146800"/>
          <p14:tracePt t="209296" x="4222750" y="6146800"/>
          <p14:tracePt t="209324" x="4210050" y="6146800"/>
          <p14:tracePt t="209342" x="4210050" y="6140450"/>
          <p14:tracePt t="209358" x="4216400" y="6127750"/>
          <p14:tracePt t="209375" x="4241800" y="6115050"/>
          <p14:tracePt t="209409" x="4248150" y="6108700"/>
          <p14:tracePt t="209538" x="4248150" y="6115050"/>
          <p14:tracePt t="209546" x="4241800" y="6121400"/>
          <p14:tracePt t="209563" x="4229100" y="6127750"/>
          <p14:tracePt t="209577" x="4222750" y="6134100"/>
          <p14:tracePt t="209616" x="4216400" y="6127750"/>
          <p14:tracePt t="209627" x="4216400" y="6121400"/>
          <p14:tracePt t="209642" x="4203700" y="6089650"/>
          <p14:tracePt t="209660" x="4203700" y="6076950"/>
          <p14:tracePt t="209676" x="4203700" y="6057900"/>
          <p14:tracePt t="209692" x="4216400" y="6051550"/>
          <p14:tracePt t="209993" x="4222750" y="6051550"/>
          <p14:tracePt t="210003" x="4229100" y="6051550"/>
          <p14:tracePt t="210013" x="4273550" y="6076950"/>
          <p14:tracePt t="210025" x="4292600" y="6096000"/>
          <p14:tracePt t="210043" x="4311650" y="6108700"/>
          <p14:tracePt t="210059" x="4318000" y="6127750"/>
          <p14:tracePt t="210082" x="4349750" y="6159500"/>
          <p14:tracePt t="210094" x="4356100" y="6165850"/>
          <p14:tracePt t="210126" x="4375150" y="6210300"/>
          <p14:tracePt t="210129" x="4375150" y="6216650"/>
          <p14:tracePt t="210148" x="4381500" y="6229350"/>
          <p14:tracePt t="210159" x="4387850" y="6235700"/>
          <p14:tracePt t="210204" x="4394200" y="6235700"/>
          <p14:tracePt t="210220" x="4394200" y="6242050"/>
          <p14:tracePt t="210227" x="4400550" y="6242050"/>
          <p14:tracePt t="210260" x="4406900" y="6242050"/>
          <p14:tracePt t="210298" x="4413250" y="6242050"/>
          <p14:tracePt t="210305" x="4413250" y="6235700"/>
          <p14:tracePt t="210316" x="4419600" y="6235700"/>
          <p14:tracePt t="210325" x="4419600" y="6229350"/>
          <p14:tracePt t="210342" x="4419600" y="6223000"/>
          <p14:tracePt t="210434" x="4419600" y="6216650"/>
          <p14:tracePt t="210443" x="4413250" y="6216650"/>
          <p14:tracePt t="210463" x="4406900" y="6203950"/>
          <p14:tracePt t="210466" x="4400550" y="6191250"/>
          <p14:tracePt t="210476" x="4400550" y="6184900"/>
          <p14:tracePt t="210493" x="4394200" y="6165850"/>
          <p14:tracePt t="210510" x="4387850" y="6159500"/>
          <p14:tracePt t="210527" x="4381500" y="6159500"/>
          <p14:tracePt t="210565" x="4381500" y="6165850"/>
          <p14:tracePt t="210577" x="4375150" y="6165850"/>
          <p14:tracePt t="210636" x="4375150" y="6159500"/>
          <p14:tracePt t="210644" x="4375150" y="6153150"/>
          <p14:tracePt t="210677" x="4406900" y="6115050"/>
          <p14:tracePt t="210695" x="4413250" y="6102350"/>
          <p14:tracePt t="210711" x="4413250" y="6096000"/>
          <p14:tracePt t="210746" x="4419600" y="6089650"/>
          <p14:tracePt t="210762" x="4425950" y="6083300"/>
          <p14:tracePt t="210776" x="4432300" y="6076950"/>
          <p14:tracePt t="210810" x="4451350" y="6051550"/>
          <p14:tracePt t="210827" x="4457700" y="6038850"/>
          <p14:tracePt t="210860" x="4483100" y="6019800"/>
          <p14:tracePt t="210972" x="4489450" y="6019800"/>
          <p14:tracePt t="210997" x="4495800" y="6019800"/>
          <p14:tracePt t="211012" x="4495800" y="6026150"/>
          <p14:tracePt t="211028" x="4495800" y="6032500"/>
          <p14:tracePt t="211045" x="4495800" y="6045200"/>
          <p14:tracePt t="211077" x="4483100" y="6064250"/>
          <p14:tracePt t="211094" x="4483100" y="6076950"/>
          <p14:tracePt t="211112" x="4476750" y="6083300"/>
          <p14:tracePt t="211144" x="4476750" y="6089650"/>
          <p14:tracePt t="211228" x="4476750" y="6096000"/>
          <p14:tracePt t="211273" x="4476750" y="6102350"/>
          <p14:tracePt t="211289" x="4476750" y="6108700"/>
          <p14:tracePt t="211314" x="4476750" y="6115050"/>
          <p14:tracePt t="211332" x="4476750" y="6121400"/>
          <p14:tracePt t="211335" x="4476750" y="6127750"/>
          <p14:tracePt t="211353" x="4476750" y="6134100"/>
          <p14:tracePt t="211512" x="4483100" y="6134100"/>
          <p14:tracePt t="211713" x="4483100" y="6127750"/>
          <p14:tracePt t="211777" x="4483100" y="6134100"/>
          <p14:tracePt t="211801" x="4483100" y="6140450"/>
          <p14:tracePt t="211811" x="4483100" y="6146800"/>
          <p14:tracePt t="211946" x="4489450" y="6146800"/>
          <p14:tracePt t="211970" x="4489450" y="6153150"/>
          <p14:tracePt t="211994" x="4489450" y="6159500"/>
          <p14:tracePt t="212002" x="4495800" y="6165850"/>
          <p14:tracePt t="212018" x="4495800" y="6172200"/>
          <p14:tracePt t="212113" x="4508500" y="6165850"/>
          <p14:tracePt t="212129" x="4527550" y="6153150"/>
          <p14:tracePt t="212148" x="4540250" y="6134100"/>
          <p14:tracePt t="212163" x="4565650" y="6121400"/>
          <p14:tracePt t="212182" x="4622800" y="6115050"/>
          <p14:tracePt t="212210" x="4959350" y="6153150"/>
          <p14:tracePt t="212229" x="5124450" y="6165850"/>
          <p14:tracePt t="212246" x="5308600" y="6172200"/>
          <p14:tracePt t="212261" x="5473700" y="6172200"/>
          <p14:tracePt t="212278" x="5651500" y="6153150"/>
          <p14:tracePt t="212295" x="5746750" y="6140450"/>
          <p14:tracePt t="212312" x="5797550" y="6127750"/>
          <p14:tracePt t="212344" x="5810250" y="6121400"/>
          <p14:tracePt t="212406" x="5822950" y="6121400"/>
          <p14:tracePt t="212414" x="5829300" y="6121400"/>
          <p14:tracePt t="212429" x="5848350" y="6127750"/>
          <p14:tracePt t="212443" x="5867400" y="6140450"/>
          <p14:tracePt t="212462" x="5886450" y="6153150"/>
          <p14:tracePt t="212479" x="5899150" y="6172200"/>
          <p14:tracePt t="212496" x="5911850" y="6191250"/>
          <p14:tracePt t="212528" x="5930900" y="6216650"/>
          <p14:tracePt t="212545" x="5937250" y="6223000"/>
          <p14:tracePt t="212564" x="5937250" y="6229350"/>
          <p14:tracePt t="212602" x="5937250" y="6235700"/>
          <p14:tracePt t="212612" x="5937250" y="6242050"/>
          <p14:tracePt t="212627" x="5924550" y="6248400"/>
          <p14:tracePt t="212645" x="5899150" y="6267450"/>
          <p14:tracePt t="212678" x="5867400" y="6280150"/>
          <p14:tracePt t="212723" x="5867400" y="6267450"/>
          <p14:tracePt t="212730" x="5867400" y="6261100"/>
          <p14:tracePt t="212749" x="5867400" y="6254750"/>
          <p14:tracePt t="212764" x="5861050" y="6254750"/>
          <p14:tracePt t="212782" x="5854700" y="6248400"/>
          <p14:tracePt t="212796" x="5848350" y="6242050"/>
          <p14:tracePt t="212812" x="5848350" y="6229350"/>
          <p14:tracePt t="212829" x="5854700" y="6210300"/>
          <p14:tracePt t="212862" x="5899150" y="6184900"/>
          <p14:tracePt t="212880" x="5930900" y="6184900"/>
          <p14:tracePt t="212895" x="5956300" y="6184900"/>
          <p14:tracePt t="212912" x="5981700" y="6197600"/>
          <p14:tracePt t="212928" x="6000750" y="6210300"/>
          <p14:tracePt t="212947" x="6007100" y="6216650"/>
          <p14:tracePt t="212972" x="6007100" y="6223000"/>
          <p14:tracePt t="212980" x="6013450" y="6223000"/>
          <p14:tracePt t="213015" x="6038850" y="6242050"/>
          <p14:tracePt t="213032" x="6057900" y="6254750"/>
          <p14:tracePt t="213049" x="6070600" y="6261100"/>
          <p14:tracePt t="213064" x="6083300" y="6261100"/>
          <p14:tracePt t="213078" x="6102350" y="6254750"/>
          <p14:tracePt t="213096" x="6121400" y="6248400"/>
          <p14:tracePt t="213113" x="6146800" y="6229350"/>
          <p14:tracePt t="213130" x="6165850" y="6210300"/>
          <p14:tracePt t="213151" x="6311900" y="6203950"/>
          <p14:tracePt t="213162" x="6400800" y="6210300"/>
          <p14:tracePt t="213179" x="6559550" y="6223000"/>
          <p14:tracePt t="213195" x="6699250" y="6235700"/>
          <p14:tracePt t="213213" x="6826250" y="6248400"/>
          <p14:tracePt t="213229" x="6851650" y="6248400"/>
          <p14:tracePt t="213261" x="6851650" y="6254750"/>
          <p14:tracePt t="213284" x="6845300" y="6254750"/>
          <p14:tracePt t="213312" x="6838950" y="6254750"/>
          <p14:tracePt t="213344" x="6832600" y="6254750"/>
          <p14:tracePt t="213352" x="6826250" y="6261100"/>
          <p14:tracePt t="213362" x="6813550" y="6267450"/>
          <p14:tracePt t="213378" x="6807200" y="6267450"/>
          <p14:tracePt t="225531" x="0" y="0"/>
        </p14:tracePtLst>
      </p14:laserTrace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B67E6-F14D-275F-ACED-6F99489ABB5A}"/>
            </a:ext>
          </a:extLst>
        </p:cNvPr>
        <p:cNvGrpSpPr/>
        <p:nvPr/>
      </p:nvGrpSpPr>
      <p:grpSpPr>
        <a:xfrm>
          <a:off x="0" y="0"/>
          <a:ext cx="0" cy="0"/>
          <a:chOff x="0" y="0"/>
          <a:chExt cx="0" cy="0"/>
        </a:xfrm>
      </p:grpSpPr>
      <p:pic>
        <p:nvPicPr>
          <p:cNvPr id="7" name="Bildobjekt 6" descr="En bild som visar tavla, konst, mytologi, Bildkonst&#10;&#10;Automatiskt genererad beskrivning">
            <a:extLst>
              <a:ext uri="{FF2B5EF4-FFF2-40B4-BE49-F238E27FC236}">
                <a16:creationId xmlns:a16="http://schemas.microsoft.com/office/drawing/2014/main" id="{7508BA2B-A02D-5872-08E0-1F3FA1A58300}"/>
              </a:ext>
            </a:extLst>
          </p:cNvPr>
          <p:cNvPicPr>
            <a:picLocks noChangeAspect="1"/>
          </p:cNvPicPr>
          <p:nvPr/>
        </p:nvPicPr>
        <p:blipFill>
          <a:blip r:embed="rId4"/>
          <a:stretch>
            <a:fillRect/>
          </a:stretch>
        </p:blipFill>
        <p:spPr>
          <a:xfrm>
            <a:off x="10310396" y="4499113"/>
            <a:ext cx="1881604" cy="2358887"/>
          </a:xfrm>
          <a:prstGeom prst="rect">
            <a:avLst/>
          </a:prstGeom>
        </p:spPr>
      </p:pic>
      <p:sp>
        <p:nvSpPr>
          <p:cNvPr id="2" name="Rubrik 1">
            <a:extLst>
              <a:ext uri="{FF2B5EF4-FFF2-40B4-BE49-F238E27FC236}">
                <a16:creationId xmlns:a16="http://schemas.microsoft.com/office/drawing/2014/main" id="{4D491E35-69DA-A3DA-C861-F0799E8CE31F}"/>
              </a:ext>
            </a:extLst>
          </p:cNvPr>
          <p:cNvSpPr>
            <a:spLocks noGrp="1"/>
          </p:cNvSpPr>
          <p:nvPr>
            <p:ph type="title"/>
          </p:nvPr>
        </p:nvSpPr>
        <p:spPr/>
        <p:txBody>
          <a:bodyPr/>
          <a:lstStyle/>
          <a:p>
            <a:r>
              <a:rPr lang="sv-SE" dirty="0"/>
              <a:t>Joh 3:16 - Inledningsorden</a:t>
            </a:r>
          </a:p>
        </p:txBody>
      </p:sp>
      <p:sp>
        <p:nvSpPr>
          <p:cNvPr id="5" name="textruta 4">
            <a:extLst>
              <a:ext uri="{FF2B5EF4-FFF2-40B4-BE49-F238E27FC236}">
                <a16:creationId xmlns:a16="http://schemas.microsoft.com/office/drawing/2014/main" id="{31D7CDFE-09E6-91C5-21E6-8A98F3AE5656}"/>
              </a:ext>
            </a:extLst>
          </p:cNvPr>
          <p:cNvSpPr txBox="1"/>
          <p:nvPr/>
        </p:nvSpPr>
        <p:spPr>
          <a:xfrm>
            <a:off x="-2" y="1330625"/>
            <a:ext cx="11496263" cy="5524589"/>
          </a:xfrm>
          <a:prstGeom prst="rect">
            <a:avLst/>
          </a:prstGeom>
          <a:noFill/>
        </p:spPr>
        <p:txBody>
          <a:bodyPr wrap="square" lIns="180000">
            <a:spAutoFit/>
          </a:bodyPr>
          <a:lstStyle/>
          <a:p>
            <a:r>
              <a:rPr lang="sv-SE" sz="2200" b="1" i="1" dirty="0">
                <a:solidFill>
                  <a:srgbClr val="000000"/>
                </a:solidFill>
              </a:rPr>
              <a:t>För</a:t>
            </a:r>
            <a:r>
              <a:rPr lang="sv-SE" dirty="0">
                <a:solidFill>
                  <a:srgbClr val="000000"/>
                </a:solidFill>
              </a:rPr>
              <a:t> länkar ihop det som kommer med det som sagts tidigare.</a:t>
            </a:r>
            <a:endParaRPr lang="sv-SE" b="1" i="1" dirty="0">
              <a:solidFill>
                <a:srgbClr val="000000"/>
              </a:solidFill>
            </a:endParaRPr>
          </a:p>
          <a:p>
            <a:r>
              <a:rPr lang="sv-SE" sz="2200" b="1" i="1" dirty="0">
                <a:solidFill>
                  <a:srgbClr val="000000"/>
                </a:solidFill>
              </a:rPr>
              <a:t>så</a:t>
            </a:r>
            <a:r>
              <a:rPr lang="sv-SE" sz="2400" dirty="0">
                <a:solidFill>
                  <a:srgbClr val="000000"/>
                </a:solidFill>
              </a:rPr>
              <a:t> </a:t>
            </a:r>
            <a:r>
              <a:rPr lang="sv-SE" dirty="0">
                <a:solidFill>
                  <a:srgbClr val="000000"/>
                </a:solidFill>
              </a:rPr>
              <a:t>betyder inte </a:t>
            </a:r>
            <a:r>
              <a:rPr lang="sv-SE" i="1" u="sng" dirty="0">
                <a:solidFill>
                  <a:srgbClr val="000000"/>
                </a:solidFill>
              </a:rPr>
              <a:t>sååå mycket</a:t>
            </a:r>
            <a:r>
              <a:rPr lang="sv-SE" dirty="0">
                <a:solidFill>
                  <a:srgbClr val="000000"/>
                </a:solidFill>
              </a:rPr>
              <a:t> utan </a:t>
            </a:r>
            <a:r>
              <a:rPr lang="sv-SE" i="1" u="sng" dirty="0">
                <a:solidFill>
                  <a:srgbClr val="000000"/>
                </a:solidFill>
              </a:rPr>
              <a:t>på så sätt</a:t>
            </a:r>
            <a:r>
              <a:rPr lang="sv-SE" dirty="0">
                <a:solidFill>
                  <a:srgbClr val="000000"/>
                </a:solidFill>
              </a:rPr>
              <a:t>.</a:t>
            </a:r>
          </a:p>
          <a:p>
            <a:r>
              <a:rPr lang="sv-SE" sz="2200" b="1" i="1" dirty="0">
                <a:solidFill>
                  <a:srgbClr val="000000"/>
                </a:solidFill>
              </a:rPr>
              <a:t>För så</a:t>
            </a:r>
            <a:r>
              <a:rPr lang="sv-SE" sz="2200" dirty="0">
                <a:solidFill>
                  <a:srgbClr val="000000"/>
                </a:solidFill>
              </a:rPr>
              <a:t> </a:t>
            </a:r>
            <a:r>
              <a:rPr lang="sv-SE" dirty="0">
                <a:solidFill>
                  <a:srgbClr val="000000"/>
                </a:solidFill>
              </a:rPr>
              <a:t>innebär alltså att Gud älskar världen </a:t>
            </a:r>
            <a:r>
              <a:rPr lang="sv-SE" i="1" u="sng" dirty="0">
                <a:solidFill>
                  <a:srgbClr val="000000"/>
                </a:solidFill>
              </a:rPr>
              <a:t>på motsvarande sätt</a:t>
            </a:r>
            <a:r>
              <a:rPr lang="sv-SE" dirty="0">
                <a:solidFill>
                  <a:srgbClr val="000000"/>
                </a:solidFill>
              </a:rPr>
              <a:t> som han gjorde i de tidigare verserna (v.14-15): </a:t>
            </a:r>
            <a:r>
              <a:rPr lang="sv-SE" dirty="0">
                <a:solidFill>
                  <a:srgbClr val="C00000"/>
                </a:solidFill>
              </a:rPr>
              <a:t>S</a:t>
            </a:r>
            <a:r>
              <a:rPr lang="sv-SE" b="0" i="0" dirty="0">
                <a:solidFill>
                  <a:srgbClr val="C00000"/>
                </a:solidFill>
                <a:effectLst/>
              </a:rPr>
              <a:t>å som Mose upphöjde ormen i öknen </a:t>
            </a:r>
            <a:r>
              <a:rPr lang="sv-SE" b="0" i="1" u="sng" dirty="0">
                <a:solidFill>
                  <a:srgbClr val="C00000"/>
                </a:solidFill>
                <a:effectLst/>
              </a:rPr>
              <a:t>så</a:t>
            </a:r>
            <a:r>
              <a:rPr lang="sv-SE" b="0" i="0" dirty="0">
                <a:solidFill>
                  <a:srgbClr val="C00000"/>
                </a:solidFill>
                <a:effectLst/>
              </a:rPr>
              <a:t> </a:t>
            </a:r>
            <a:r>
              <a:rPr lang="sv-SE" b="0" i="0" dirty="0">
                <a:effectLst/>
              </a:rPr>
              <a:t>[samma ord]</a:t>
            </a:r>
            <a:r>
              <a:rPr lang="sv-SE" b="0" i="0" dirty="0">
                <a:solidFill>
                  <a:srgbClr val="C00000"/>
                </a:solidFill>
                <a:effectLst/>
              </a:rPr>
              <a:t> måste Människosonen bli upphöjd, för att var och en som tror på honom ska ha evigt liv.</a:t>
            </a:r>
            <a:endParaRPr lang="sv-SE" b="0" i="0" dirty="0">
              <a:solidFill>
                <a:srgbClr val="000000"/>
              </a:solidFill>
              <a:effectLst/>
            </a:endParaRPr>
          </a:p>
          <a:p>
            <a:pPr>
              <a:spcBef>
                <a:spcPts val="900"/>
              </a:spcBef>
            </a:pPr>
            <a:r>
              <a:rPr lang="sv-SE" dirty="0">
                <a:solidFill>
                  <a:srgbClr val="000000"/>
                </a:solidFill>
              </a:rPr>
              <a:t>Johannes refererar till 4 Mos 21:4-9 </a:t>
            </a:r>
            <a:r>
              <a:rPr lang="sv-SE" dirty="0">
                <a:solidFill>
                  <a:srgbClr val="C00000"/>
                </a:solidFill>
              </a:rPr>
              <a:t>Men under vägen </a:t>
            </a:r>
            <a:r>
              <a:rPr lang="sv-SE" dirty="0"/>
              <a:t>[i öknen]</a:t>
            </a:r>
            <a:r>
              <a:rPr lang="sv-SE" dirty="0">
                <a:solidFill>
                  <a:srgbClr val="C00000"/>
                </a:solidFill>
              </a:rPr>
              <a:t> blev folket otåligt. Och folket </a:t>
            </a:r>
            <a:r>
              <a:rPr lang="sv-SE" i="1" u="sng" dirty="0">
                <a:solidFill>
                  <a:srgbClr val="C00000"/>
                </a:solidFill>
              </a:rPr>
              <a:t>talade mot Gud</a:t>
            </a:r>
            <a:r>
              <a:rPr lang="sv-SE" dirty="0">
                <a:solidFill>
                  <a:srgbClr val="C00000"/>
                </a:solidFill>
              </a:rPr>
              <a:t> och mot Mose och sade: ”Varför har ni fört oss upp ur Egypten så att vi måste dö i öknen? Här finns ju varken bröd eller vatten, och vår själ avskyr den </a:t>
            </a:r>
            <a:r>
              <a:rPr lang="sv-SE" i="1" u="sng">
                <a:solidFill>
                  <a:srgbClr val="C00000"/>
                </a:solidFill>
              </a:rPr>
              <a:t>eländiga mat</a:t>
            </a:r>
            <a:r>
              <a:rPr lang="sv-SE">
                <a:solidFill>
                  <a:srgbClr val="C00000"/>
                </a:solidFill>
              </a:rPr>
              <a:t> </a:t>
            </a:r>
            <a:r>
              <a:rPr lang="sv-SE"/>
              <a:t>[gnäll]</a:t>
            </a:r>
            <a:r>
              <a:rPr lang="sv-SE">
                <a:solidFill>
                  <a:srgbClr val="C00000"/>
                </a:solidFill>
              </a:rPr>
              <a:t> vi </a:t>
            </a:r>
            <a:r>
              <a:rPr lang="sv-SE" dirty="0">
                <a:solidFill>
                  <a:srgbClr val="C00000"/>
                </a:solidFill>
              </a:rPr>
              <a:t>får!” Då </a:t>
            </a:r>
            <a:r>
              <a:rPr lang="sv-SE" i="1" u="sng" dirty="0">
                <a:solidFill>
                  <a:srgbClr val="C00000"/>
                </a:solidFill>
              </a:rPr>
              <a:t>sände Herren</a:t>
            </a:r>
            <a:r>
              <a:rPr lang="sv-SE" dirty="0">
                <a:solidFill>
                  <a:srgbClr val="C00000"/>
                </a:solidFill>
              </a:rPr>
              <a:t> giftiga ormar bland folket, och de bet folket och många i Israel </a:t>
            </a:r>
            <a:r>
              <a:rPr lang="sv-SE" i="1" u="sng" dirty="0">
                <a:solidFill>
                  <a:srgbClr val="C00000"/>
                </a:solidFill>
              </a:rPr>
              <a:t>dog</a:t>
            </a:r>
            <a:r>
              <a:rPr lang="sv-SE" dirty="0">
                <a:solidFill>
                  <a:srgbClr val="C00000"/>
                </a:solidFill>
              </a:rPr>
              <a:t>. Då kom folket till Mose och sade: ”</a:t>
            </a:r>
            <a:r>
              <a:rPr lang="sv-SE" i="1" u="sng" dirty="0">
                <a:solidFill>
                  <a:srgbClr val="C00000"/>
                </a:solidFill>
              </a:rPr>
              <a:t>Vi har syndat</a:t>
            </a:r>
            <a:r>
              <a:rPr lang="sv-SE" dirty="0">
                <a:solidFill>
                  <a:srgbClr val="C00000"/>
                </a:solidFill>
              </a:rPr>
              <a:t> genom att vi talade mot Herren och mot dig. Be till Herren att </a:t>
            </a:r>
            <a:r>
              <a:rPr lang="sv-SE" i="1" u="sng" dirty="0">
                <a:solidFill>
                  <a:srgbClr val="C00000"/>
                </a:solidFill>
              </a:rPr>
              <a:t>han tar bort</a:t>
            </a:r>
            <a:r>
              <a:rPr lang="sv-SE" dirty="0">
                <a:solidFill>
                  <a:srgbClr val="C00000"/>
                </a:solidFill>
              </a:rPr>
              <a:t> dessa ormar från oss.” Och Mose bad för folket. Herren sade till Mose: ”Gör dig en orm och sätt upp den på en påle. Den som har blivit ormbiten och </a:t>
            </a:r>
            <a:r>
              <a:rPr lang="sv-SE" i="1" u="sng" dirty="0">
                <a:solidFill>
                  <a:srgbClr val="C00000"/>
                </a:solidFill>
              </a:rPr>
              <a:t>ser på den</a:t>
            </a:r>
            <a:r>
              <a:rPr lang="sv-SE" dirty="0">
                <a:solidFill>
                  <a:srgbClr val="C00000"/>
                </a:solidFill>
              </a:rPr>
              <a:t> ska leva.” Mose gjorde då en </a:t>
            </a:r>
            <a:r>
              <a:rPr lang="sv-SE" i="1" u="sng" dirty="0">
                <a:solidFill>
                  <a:srgbClr val="C00000"/>
                </a:solidFill>
              </a:rPr>
              <a:t>kopparorm</a:t>
            </a:r>
            <a:r>
              <a:rPr lang="sv-SE" dirty="0">
                <a:solidFill>
                  <a:srgbClr val="C00000"/>
                </a:solidFill>
              </a:rPr>
              <a:t> och satte upp den på en påle. Om någon blev biten av en orm, </a:t>
            </a:r>
            <a:r>
              <a:rPr lang="sv-SE" i="1" u="sng" dirty="0">
                <a:solidFill>
                  <a:srgbClr val="C00000"/>
                </a:solidFill>
              </a:rPr>
              <a:t>fäste han blicken</a:t>
            </a:r>
            <a:r>
              <a:rPr lang="sv-SE" dirty="0">
                <a:solidFill>
                  <a:srgbClr val="C00000"/>
                </a:solidFill>
              </a:rPr>
              <a:t> på kopparormen och </a:t>
            </a:r>
            <a:r>
              <a:rPr lang="sv-SE" i="1" u="sng" dirty="0">
                <a:solidFill>
                  <a:srgbClr val="C00000"/>
                </a:solidFill>
              </a:rPr>
              <a:t>fick leva</a:t>
            </a:r>
            <a:r>
              <a:rPr lang="sv-SE" dirty="0">
                <a:solidFill>
                  <a:srgbClr val="C00000"/>
                </a:solidFill>
              </a:rPr>
              <a:t>.</a:t>
            </a:r>
          </a:p>
          <a:p>
            <a:pPr>
              <a:spcBef>
                <a:spcPts val="900"/>
              </a:spcBef>
            </a:pPr>
            <a:r>
              <a:rPr lang="sv-SE" dirty="0"/>
              <a:t>Det är </a:t>
            </a:r>
            <a:r>
              <a:rPr lang="sv-SE" b="1" i="1" dirty="0">
                <a:solidFill>
                  <a:srgbClr val="C00000"/>
                </a:solidFill>
              </a:rPr>
              <a:t>så</a:t>
            </a:r>
            <a:r>
              <a:rPr lang="sv-SE" dirty="0">
                <a:solidFill>
                  <a:srgbClr val="C00000"/>
                </a:solidFill>
              </a:rPr>
              <a:t> </a:t>
            </a:r>
            <a:r>
              <a:rPr lang="sv-SE" dirty="0"/>
              <a:t>[dvs </a:t>
            </a:r>
            <a:r>
              <a:rPr lang="sv-SE" i="1" dirty="0"/>
              <a:t>på detta sätt</a:t>
            </a:r>
            <a:r>
              <a:rPr lang="sv-SE" dirty="0"/>
              <a:t>]</a:t>
            </a:r>
            <a:r>
              <a:rPr lang="sv-SE" dirty="0">
                <a:solidFill>
                  <a:srgbClr val="C00000"/>
                </a:solidFill>
              </a:rPr>
              <a:t> Gud älskade världen</a:t>
            </a:r>
            <a:r>
              <a:rPr lang="sv-SE" dirty="0"/>
              <a:t>:</a:t>
            </a:r>
          </a:p>
          <a:p>
            <a:pPr marL="269875" indent="-182563">
              <a:buFont typeface="Arial" panose="020B0604020202020204" pitchFamily="34" charset="0"/>
              <a:buChar char="•"/>
            </a:pPr>
            <a:r>
              <a:rPr lang="sv-SE" dirty="0">
                <a:solidFill>
                  <a:srgbClr val="000000"/>
                </a:solidFill>
              </a:rPr>
              <a:t>Folket var rebelliska.</a:t>
            </a:r>
          </a:p>
          <a:p>
            <a:pPr marL="269875" indent="-182563">
              <a:buFont typeface="Arial" panose="020B0604020202020204" pitchFamily="34" charset="0"/>
              <a:buChar char="•"/>
            </a:pPr>
            <a:r>
              <a:rPr lang="sv-SE" dirty="0">
                <a:solidFill>
                  <a:srgbClr val="000000"/>
                </a:solidFill>
              </a:rPr>
              <a:t>Gud tillät lidande och död drabba dem.</a:t>
            </a:r>
          </a:p>
          <a:p>
            <a:pPr marL="269875" indent="-182563">
              <a:buFont typeface="Arial" panose="020B0604020202020204" pitchFamily="34" charset="0"/>
              <a:buChar char="•"/>
            </a:pPr>
            <a:r>
              <a:rPr lang="sv-SE" dirty="0">
                <a:solidFill>
                  <a:srgbClr val="000000"/>
                </a:solidFill>
              </a:rPr>
              <a:t>Folket omvände sig och bad Gud ta bort dödshotet.</a:t>
            </a:r>
          </a:p>
          <a:p>
            <a:pPr marL="269875" indent="-182563">
              <a:buFont typeface="Arial" panose="020B0604020202020204" pitchFamily="34" charset="0"/>
              <a:buChar char="•"/>
            </a:pPr>
            <a:r>
              <a:rPr lang="sv-SE">
                <a:solidFill>
                  <a:srgbClr val="000000"/>
                </a:solidFill>
              </a:rPr>
              <a:t>Det gjorde inte Gud, men Han beredde </a:t>
            </a:r>
            <a:r>
              <a:rPr lang="sv-SE" dirty="0">
                <a:solidFill>
                  <a:srgbClr val="000000"/>
                </a:solidFill>
              </a:rPr>
              <a:t>en räddning </a:t>
            </a:r>
            <a:r>
              <a:rPr lang="sv-SE">
                <a:solidFill>
                  <a:srgbClr val="000000"/>
                </a:solidFill>
              </a:rPr>
              <a:t>från hotet </a:t>
            </a:r>
            <a:r>
              <a:rPr lang="sv-SE" dirty="0">
                <a:solidFill>
                  <a:srgbClr val="000000"/>
                </a:solidFill>
              </a:rPr>
              <a:t>genom att låta en ”syndbärare</a:t>
            </a:r>
            <a:r>
              <a:rPr lang="sv-SE">
                <a:solidFill>
                  <a:srgbClr val="000000"/>
                </a:solidFill>
              </a:rPr>
              <a:t>” hängas</a:t>
            </a:r>
          </a:p>
          <a:p>
            <a:pPr marL="269875" indent="-182563">
              <a:buFont typeface="Arial" panose="020B0604020202020204" pitchFamily="34" charset="0"/>
              <a:buChar char="•"/>
            </a:pPr>
            <a:r>
              <a:rPr lang="sv-SE">
                <a:solidFill>
                  <a:srgbClr val="000000"/>
                </a:solidFill>
              </a:rPr>
              <a:t>Folket fick leva genom att se på – tro på – syndbäraren.</a:t>
            </a:r>
            <a:endParaRPr lang="sv-SE" dirty="0">
              <a:solidFill>
                <a:srgbClr val="000000"/>
              </a:solidFill>
            </a:endParaRPr>
          </a:p>
        </p:txBody>
      </p:sp>
      <p:sp>
        <p:nvSpPr>
          <p:cNvPr id="4" name="textruta 3">
            <a:extLst>
              <a:ext uri="{FF2B5EF4-FFF2-40B4-BE49-F238E27FC236}">
                <a16:creationId xmlns:a16="http://schemas.microsoft.com/office/drawing/2014/main" id="{4EBC69BE-D805-EB6A-7E1F-6AFAC82C05C5}"/>
              </a:ext>
            </a:extLst>
          </p:cNvPr>
          <p:cNvSpPr txBox="1"/>
          <p:nvPr/>
        </p:nvSpPr>
        <p:spPr>
          <a:xfrm>
            <a:off x="0" y="498118"/>
            <a:ext cx="12191999" cy="830997"/>
          </a:xfrm>
          <a:prstGeom prst="rect">
            <a:avLst/>
          </a:prstGeom>
          <a:gradFill flip="none" rotWithShape="1">
            <a:lin ang="0" scaled="1"/>
            <a:tileRect/>
          </a:gradFill>
        </p:spPr>
        <p:style>
          <a:lnRef idx="1">
            <a:schemeClr val="dk1"/>
          </a:lnRef>
          <a:fillRef idx="2">
            <a:schemeClr val="dk1"/>
          </a:fillRef>
          <a:effectRef idx="1">
            <a:schemeClr val="dk1"/>
          </a:effectRef>
          <a:fontRef idx="minor">
            <a:schemeClr val="dk1"/>
          </a:fontRef>
        </p:style>
        <p:txBody>
          <a:bodyPr wrap="square">
            <a:spAutoFit/>
          </a:bodyPr>
          <a:lstStyle/>
          <a:p>
            <a:pPr algn="ctr"/>
            <a:r>
              <a:rPr lang="sv-SE" sz="2400" b="1" i="1" dirty="0">
                <a:solidFill>
                  <a:srgbClr val="C00000"/>
                </a:solidFill>
                <a:effectLst/>
              </a:rPr>
              <a:t>För så</a:t>
            </a:r>
            <a:r>
              <a:rPr lang="sv-SE" sz="2400" dirty="0">
                <a:solidFill>
                  <a:srgbClr val="C00000"/>
                </a:solidFill>
                <a:effectLst/>
              </a:rPr>
              <a:t> älskade Gud världen att han utgav sin enfödde Son, för att</a:t>
            </a:r>
            <a:br>
              <a:rPr lang="sv-SE" sz="2400" dirty="0">
                <a:solidFill>
                  <a:srgbClr val="C00000"/>
                </a:solidFill>
                <a:effectLst/>
              </a:rPr>
            </a:br>
            <a:r>
              <a:rPr lang="sv-SE" sz="2400" dirty="0">
                <a:solidFill>
                  <a:srgbClr val="C00000"/>
                </a:solidFill>
                <a:effectLst/>
              </a:rPr>
              <a:t>var och en som tror på honom inte ska gå förlorad utan ha</a:t>
            </a:r>
            <a:r>
              <a:rPr lang="sv-SE" sz="2400" b="0" i="0" dirty="0">
                <a:solidFill>
                  <a:srgbClr val="C00000"/>
                </a:solidFill>
                <a:effectLst/>
              </a:rPr>
              <a:t> evigt liv.</a:t>
            </a:r>
            <a:endParaRPr lang="sv-SE" sz="2400" b="0" i="0" dirty="0">
              <a:solidFill>
                <a:srgbClr val="121212"/>
              </a:solidFill>
              <a:effectLst/>
            </a:endParaRPr>
          </a:p>
        </p:txBody>
      </p:sp>
      <p:sp>
        <p:nvSpPr>
          <p:cNvPr id="8" name="textruta 7">
            <a:extLst>
              <a:ext uri="{FF2B5EF4-FFF2-40B4-BE49-F238E27FC236}">
                <a16:creationId xmlns:a16="http://schemas.microsoft.com/office/drawing/2014/main" id="{A5D34199-B4C4-1398-5418-2229E79BAC7F}"/>
              </a:ext>
            </a:extLst>
          </p:cNvPr>
          <p:cNvSpPr txBox="1"/>
          <p:nvPr/>
        </p:nvSpPr>
        <p:spPr>
          <a:xfrm>
            <a:off x="8503225" y="6453678"/>
            <a:ext cx="1464751" cy="276999"/>
          </a:xfrm>
          <a:prstGeom prst="rect">
            <a:avLst/>
          </a:prstGeom>
          <a:noFill/>
        </p:spPr>
        <p:txBody>
          <a:bodyPr wrap="square" lIns="0" tIns="0" rIns="0" bIns="0">
            <a:spAutoFit/>
          </a:bodyPr>
          <a:lstStyle/>
          <a:p>
            <a:r>
              <a:rPr lang="sv-SE">
                <a:solidFill>
                  <a:srgbClr val="000000"/>
                </a:solidFill>
              </a:rPr>
              <a:t>upp på en påle.</a:t>
            </a:r>
            <a:endParaRPr lang="sv-SE"/>
          </a:p>
        </p:txBody>
      </p:sp>
    </p:spTree>
    <p:custDataLst>
      <p:tags r:id="rId1"/>
    </p:custDataLst>
    <p:extLst>
      <p:ext uri="{BB962C8B-B14F-4D97-AF65-F5344CB8AC3E}">
        <p14:creationId xmlns:p14="http://schemas.microsoft.com/office/powerpoint/2010/main" val="1739909081"/>
      </p:ext>
    </p:extLst>
  </p:cSld>
  <p:clrMapOvr>
    <a:masterClrMapping/>
  </p:clrMapOvr>
  <p:transition advTm="278565">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500"/>
                                        <p:tgtEl>
                                          <p:spTgt spid="5">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animEffect transition="in" filter="fade">
                                      <p:cBhvr>
                                        <p:cTn id="40" dur="500"/>
                                        <p:tgtEl>
                                          <p:spTgt spid="5">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
                                            <p:txEl>
                                              <p:pRg st="7" end="7"/>
                                            </p:txEl>
                                          </p:spTgt>
                                        </p:tgtEl>
                                        <p:attrNameLst>
                                          <p:attrName>style.visibility</p:attrName>
                                        </p:attrNameLst>
                                      </p:cBhvr>
                                      <p:to>
                                        <p:strVal val="visible"/>
                                      </p:to>
                                    </p:set>
                                    <p:animEffect transition="in" filter="fade">
                                      <p:cBhvr>
                                        <p:cTn id="45" dur="500"/>
                                        <p:tgtEl>
                                          <p:spTgt spid="5">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
                                            <p:txEl>
                                              <p:pRg st="8" end="8"/>
                                            </p:txEl>
                                          </p:spTgt>
                                        </p:tgtEl>
                                        <p:attrNameLst>
                                          <p:attrName>style.visibility</p:attrName>
                                        </p:attrNameLst>
                                      </p:cBhvr>
                                      <p:to>
                                        <p:strVal val="visible"/>
                                      </p:to>
                                    </p:set>
                                    <p:animEffect transition="in" filter="fade">
                                      <p:cBhvr>
                                        <p:cTn id="50" dur="500"/>
                                        <p:tgtEl>
                                          <p:spTgt spid="5">
                                            <p:txEl>
                                              <p:pRg st="8" end="8"/>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5">
                                            <p:txEl>
                                              <p:pRg st="9" end="9"/>
                                            </p:txEl>
                                          </p:spTgt>
                                        </p:tgtEl>
                                        <p:attrNameLst>
                                          <p:attrName>style.visibility</p:attrName>
                                        </p:attrNameLst>
                                      </p:cBhvr>
                                      <p:to>
                                        <p:strVal val="visible"/>
                                      </p:to>
                                    </p:set>
                                    <p:animEffect transition="in" filter="fade">
                                      <p:cBhvr>
                                        <p:cTn id="58"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2"/>
      <p:bldP spid="8" grpId="0"/>
    </p:bldLst>
  </p:timing>
  <p:extLst>
    <p:ext uri="{3A86A75C-4F4B-4683-9AE1-C65F6400EC91}">
      <p14:laserTraceLst xmlns:p14="http://schemas.microsoft.com/office/powerpoint/2010/main">
        <p14:tracePtLst>
          <p14:tracePt t="1831" x="6426200" y="203200"/>
          <p14:tracePt t="1842" x="6419850" y="203200"/>
          <p14:tracePt t="1859" x="6369050" y="203200"/>
          <p14:tracePt t="1861" x="6350000" y="203200"/>
          <p14:tracePt t="1874" x="6330950" y="203200"/>
          <p14:tracePt t="1907" x="6311900" y="203200"/>
          <p14:tracePt t="1926" x="6311900" y="209550"/>
          <p14:tracePt t="2287" x="6299200" y="209550"/>
          <p14:tracePt t="2294" x="6292850" y="209550"/>
          <p14:tracePt t="2305" x="6286500" y="209550"/>
          <p14:tracePt t="2322" x="6273800" y="209550"/>
          <p14:tracePt t="2347" x="6273800" y="203200"/>
          <p14:tracePt t="2445" x="6267450" y="203200"/>
          <p14:tracePt t="2453" x="6261100" y="203200"/>
          <p14:tracePt t="2463" x="6254750" y="203200"/>
          <p14:tracePt t="2477" x="6223000" y="203200"/>
          <p14:tracePt t="2494" x="6191250" y="203200"/>
          <p14:tracePt t="2498" x="6184900" y="203200"/>
          <p14:tracePt t="2507" x="6178550" y="203200"/>
          <p14:tracePt t="2642" x="6172200" y="203200"/>
          <p14:tracePt t="2651" x="6172200" y="196850"/>
          <p14:tracePt t="2674" x="6172200" y="190500"/>
          <p14:tracePt t="2697" x="6172200" y="184150"/>
          <p14:tracePt t="2725" x="6165850" y="184150"/>
          <p14:tracePt t="2733" x="6159500" y="184150"/>
          <p14:tracePt t="2742" x="6146800" y="184150"/>
          <p14:tracePt t="2759" x="6108700" y="184150"/>
          <p14:tracePt t="2774" x="6013450" y="184150"/>
          <p14:tracePt t="2789" x="5873750" y="196850"/>
          <p14:tracePt t="2807" x="5702300" y="222250"/>
          <p14:tracePt t="2824" x="5492750" y="260350"/>
          <p14:tracePt t="2857" x="5003800" y="361950"/>
          <p14:tracePt t="2875" x="4781550" y="425450"/>
          <p14:tracePt t="2878" x="4660900" y="469900"/>
          <p14:tracePt t="2891" x="4559300" y="514350"/>
          <p14:tracePt t="2906" x="4318000" y="571500"/>
          <p14:tracePt t="2924" x="4076700" y="590550"/>
          <p14:tracePt t="2940" x="3822700" y="596900"/>
          <p14:tracePt t="2974" x="3232150" y="596900"/>
          <p14:tracePt t="2991" x="3073400" y="596900"/>
          <p14:tracePt t="3007" x="2965450" y="596900"/>
          <p14:tracePt t="3041" x="2914650" y="596900"/>
          <p14:tracePt t="3059" x="2908300" y="609600"/>
          <p14:tracePt t="3063" x="2895600" y="615950"/>
          <p14:tracePt t="3074" x="2882900" y="615950"/>
          <p14:tracePt t="3091" x="2851150" y="622300"/>
          <p14:tracePt t="3108" x="2813050" y="622300"/>
          <p14:tracePt t="3124" x="2774950" y="615950"/>
          <p14:tracePt t="3141" x="2743200" y="603250"/>
          <p14:tracePt t="3157" x="2730500" y="590550"/>
          <p14:tracePt t="3160" x="2724150" y="590550"/>
          <p14:tracePt t="3173" x="2717800" y="584200"/>
          <p14:tracePt t="3191" x="2711450" y="577850"/>
          <p14:tracePt t="3208" x="2698750" y="577850"/>
          <p14:tracePt t="3224" x="2692400" y="577850"/>
          <p14:tracePt t="3240" x="2679700" y="571500"/>
          <p14:tracePt t="3257" x="2654300" y="565150"/>
          <p14:tracePt t="3275" x="2635250" y="558800"/>
          <p14:tracePt t="3290" x="2616200" y="552450"/>
          <p14:tracePt t="3305" x="2578100" y="552450"/>
          <p14:tracePt t="3324" x="2514600" y="552450"/>
          <p14:tracePt t="3344" x="2355850" y="552450"/>
          <p14:tracePt t="3356" x="2292350" y="552450"/>
          <p14:tracePt t="3374" x="2209800" y="552450"/>
          <p14:tracePt t="3392" x="2152650" y="546100"/>
          <p14:tracePt t="3428" x="2146300" y="546100"/>
          <p14:tracePt t="3445" x="2139950" y="558800"/>
          <p14:tracePt t="3460" x="2120900" y="571500"/>
          <p14:tracePt t="3477" x="2101850" y="590550"/>
          <p14:tracePt t="3508" x="2089150" y="615950"/>
          <p14:tracePt t="3526" x="2095500" y="628650"/>
          <p14:tracePt t="3543" x="2108200" y="654050"/>
          <p14:tracePt t="3545" x="2120900" y="673100"/>
          <p14:tracePt t="3558" x="2133600" y="692150"/>
          <p14:tracePt t="3574" x="2133600" y="723900"/>
          <p14:tracePt t="3591" x="2133600" y="755650"/>
          <p14:tracePt t="3610" x="2133600" y="781050"/>
          <p14:tracePt t="3627" x="2133600" y="787400"/>
          <p14:tracePt t="3657" x="2139950" y="787400"/>
          <p14:tracePt t="3667" x="2146300" y="787400"/>
          <p14:tracePt t="3677" x="2152650" y="787400"/>
          <p14:tracePt t="3680" x="2165350" y="787400"/>
          <p14:tracePt t="3692" x="2178050" y="787400"/>
          <p14:tracePt t="3711" x="2197100" y="787400"/>
          <p14:tracePt t="3726" x="2209800" y="787400"/>
          <p14:tracePt t="3741" x="2228850" y="787400"/>
          <p14:tracePt t="3758" x="2241550" y="787400"/>
          <p14:tracePt t="3776" x="2260600" y="787400"/>
          <p14:tracePt t="3793" x="2286000" y="787400"/>
          <p14:tracePt t="3809" x="2317750" y="787400"/>
          <p14:tracePt t="3841" x="2413000" y="793750"/>
          <p14:tracePt t="3858" x="2476500" y="812800"/>
          <p14:tracePt t="3875" x="2520950" y="825500"/>
          <p14:tracePt t="3908" x="2590800" y="850900"/>
          <p14:tracePt t="3924" x="2635250" y="857250"/>
          <p14:tracePt t="3942" x="2660650" y="857250"/>
          <p14:tracePt t="3945" x="2692400" y="857250"/>
          <p14:tracePt t="3960" x="2724150" y="857250"/>
          <p14:tracePt t="3973" x="2743200" y="857250"/>
          <p14:tracePt t="3991" x="2787650" y="850900"/>
          <p14:tracePt t="4008" x="2806700" y="850900"/>
          <p14:tracePt t="4026" x="2838450" y="838200"/>
          <p14:tracePt t="4042" x="2857500" y="812800"/>
          <p14:tracePt t="4061" x="2857500" y="793750"/>
          <p14:tracePt t="4075" x="2863850" y="762000"/>
          <p14:tracePt t="4093" x="2863850" y="742950"/>
          <p14:tracePt t="4109" x="2863850" y="717550"/>
          <p14:tracePt t="4125" x="2857500" y="704850"/>
          <p14:tracePt t="4143" x="2844800" y="685800"/>
          <p14:tracePt t="4144" x="2838450" y="679450"/>
          <p14:tracePt t="4157" x="2832100" y="673100"/>
          <p14:tracePt t="4174" x="2813050" y="660400"/>
          <p14:tracePt t="4192" x="2794000" y="647700"/>
          <p14:tracePt t="4214" x="2755900" y="628650"/>
          <p14:tracePt t="4241" x="2711450" y="609600"/>
          <p14:tracePt t="4260" x="2660650" y="584200"/>
          <p14:tracePt t="4276" x="2622550" y="577850"/>
          <p14:tracePt t="4311" x="2533650" y="577850"/>
          <p14:tracePt t="4323" x="2495550" y="577850"/>
          <p14:tracePt t="4342" x="2489200" y="577850"/>
          <p14:tracePt t="4359" x="2489200" y="584200"/>
          <p14:tracePt t="4392" x="2495550" y="635000"/>
          <p14:tracePt t="4410" x="2508250" y="673100"/>
          <p14:tracePt t="4412" x="2508250" y="692150"/>
          <p14:tracePt t="4425" x="2514600" y="704850"/>
          <p14:tracePt t="4441" x="2514600" y="730250"/>
          <p14:tracePt t="4458" x="2514600" y="755650"/>
          <p14:tracePt t="4479" x="2520950" y="762000"/>
          <p14:tracePt t="4494" x="2540000" y="762000"/>
          <p14:tracePt t="4507" x="2559050" y="762000"/>
          <p14:tracePt t="4525" x="2660650" y="768350"/>
          <p14:tracePt t="4542" x="2901950" y="812800"/>
          <p14:tracePt t="4575" x="3314700" y="863600"/>
          <p14:tracePt t="4592" x="3517900" y="882650"/>
          <p14:tracePt t="4610" x="3727450" y="895350"/>
          <p14:tracePt t="4642" x="4083050" y="908050"/>
          <p14:tracePt t="4660" x="4292600" y="933450"/>
          <p14:tracePt t="4662" x="4381500" y="946150"/>
          <p14:tracePt t="4676" x="4489450" y="958850"/>
          <p14:tracePt t="4692" x="4673600" y="984250"/>
          <p14:tracePt t="4709" x="4902200" y="1003300"/>
          <p14:tracePt t="4728" x="5010150" y="1009650"/>
          <p14:tracePt t="4744" x="5092700" y="1003300"/>
          <p14:tracePt t="4758" x="5130800" y="996950"/>
          <p14:tracePt t="4777" x="5219700" y="971550"/>
          <p14:tracePt t="4792" x="5264150" y="965200"/>
          <p14:tracePt t="4810" x="5302250" y="952500"/>
          <p14:tracePt t="4828" x="5314950" y="946150"/>
          <p14:tracePt t="4843" x="5321300" y="939800"/>
          <p14:tracePt t="4860" x="5327650" y="933450"/>
          <p14:tracePt t="4874" x="5334000" y="933450"/>
          <p14:tracePt t="4892" x="5346700" y="927100"/>
          <p14:tracePt t="4909" x="5346700" y="920750"/>
          <p14:tracePt t="4929" x="5359400" y="914400"/>
          <p14:tracePt t="4944" x="5365750" y="908050"/>
          <p14:tracePt t="4957" x="5365750" y="901700"/>
          <p14:tracePt t="4977" x="5372100" y="882650"/>
          <p14:tracePt t="4994" x="5372100" y="876300"/>
          <p14:tracePt t="5011" x="5365750" y="863600"/>
          <p14:tracePt t="5025" x="5359400" y="844550"/>
          <p14:tracePt t="5042" x="5346700" y="831850"/>
          <p14:tracePt t="5059" x="5334000" y="812800"/>
          <p14:tracePt t="5081" x="5321300" y="787400"/>
          <p14:tracePt t="5084" x="5321300" y="781050"/>
          <p14:tracePt t="5093" x="5314950" y="774700"/>
          <p14:tracePt t="5109" x="5308600" y="755650"/>
          <p14:tracePt t="5126" x="5295900" y="742950"/>
          <p14:tracePt t="5144" x="5264150" y="736600"/>
          <p14:tracePt t="5161" x="5238750" y="736600"/>
          <p14:tracePt t="5194" x="5162550" y="730250"/>
          <p14:tracePt t="5210" x="5149850" y="730250"/>
          <p14:tracePt t="5228" x="5124450" y="717550"/>
          <p14:tracePt t="5243" x="5105400" y="711200"/>
          <p14:tracePt t="5260" x="5054600" y="704850"/>
          <p14:tracePt t="5278" x="5016500" y="704850"/>
          <p14:tracePt t="5309" x="4940300" y="711200"/>
          <p14:tracePt t="5326" x="4914900" y="730250"/>
          <p14:tracePt t="5341" x="4895850" y="742950"/>
          <p14:tracePt t="5357" x="4870450" y="768350"/>
          <p14:tracePt t="5376" x="4851400" y="793750"/>
          <p14:tracePt t="5394" x="4806950" y="838200"/>
          <p14:tracePt t="5395" x="4787900" y="850900"/>
          <p14:tracePt t="5409" x="4775200" y="863600"/>
          <p14:tracePt t="5426" x="4737100" y="895350"/>
          <p14:tracePt t="5444" x="4718050" y="920750"/>
          <p14:tracePt t="5460" x="4718050" y="933450"/>
          <p14:tracePt t="5478" x="4724400" y="946150"/>
          <p14:tracePt t="5510" x="4787900" y="990600"/>
          <p14:tracePt t="5527" x="4832350" y="1009650"/>
          <p14:tracePt t="5543" x="4889500" y="1035050"/>
          <p14:tracePt t="5560" x="4914900" y="1041400"/>
          <p14:tracePt t="5594" x="4972050" y="1047750"/>
          <p14:tracePt t="5615" x="5003800" y="1047750"/>
          <p14:tracePt t="5627" x="5010150" y="1047750"/>
          <p14:tracePt t="5642" x="5029200" y="1041400"/>
          <p14:tracePt t="5661" x="5054600" y="1035050"/>
          <p14:tracePt t="5678" x="5080000" y="1028700"/>
          <p14:tracePt t="5711" x="5099050" y="1028700"/>
          <p14:tracePt t="5793" x="5092700" y="1022350"/>
          <p14:tracePt t="5801" x="5086350" y="1022350"/>
          <p14:tracePt t="5812" x="5080000" y="1016000"/>
          <p14:tracePt t="5813" x="5067300" y="1016000"/>
          <p14:tracePt t="5825" x="5054600" y="1009650"/>
          <p14:tracePt t="5843" x="5022850" y="1003300"/>
          <p14:tracePt t="5860" x="4984750" y="996950"/>
          <p14:tracePt t="5880" x="4946650" y="990600"/>
          <p14:tracePt t="5892" x="4933950" y="984250"/>
          <p14:tracePt t="5909" x="4902200" y="984250"/>
          <p14:tracePt t="5929" x="4806950" y="984250"/>
          <p14:tracePt t="5947" x="4718050" y="990600"/>
          <p14:tracePt t="5966" x="4597400" y="990600"/>
          <p14:tracePt t="5968" x="4559300" y="990600"/>
          <p14:tracePt t="5976" x="4464050" y="984250"/>
          <p14:tracePt t="5994" x="4286250" y="958850"/>
          <p14:tracePt t="6009" x="4121150" y="933450"/>
          <p14:tracePt t="6027" x="3962400" y="920750"/>
          <p14:tracePt t="6060" x="3733800" y="908050"/>
          <p14:tracePt t="6080" x="3663950" y="908050"/>
          <p14:tracePt t="6094" x="3587750" y="914400"/>
          <p14:tracePt t="6110" x="3517900" y="933450"/>
          <p14:tracePt t="6129" x="3409950" y="952500"/>
          <p14:tracePt t="6131" x="3365500" y="958850"/>
          <p14:tracePt t="6144" x="3321050" y="958850"/>
          <p14:tracePt t="6161" x="3238500" y="965200"/>
          <p14:tracePt t="6176" x="3200400" y="965200"/>
          <p14:tracePt t="6201" x="3200400" y="958850"/>
          <p14:tracePt t="6209" x="3206750" y="958850"/>
          <p14:tracePt t="6243" x="3295650" y="946150"/>
          <p14:tracePt t="6261" x="3321050" y="939800"/>
          <p14:tracePt t="6279" x="3327400" y="939800"/>
          <p14:tracePt t="6385" x="3327400" y="933450"/>
          <p14:tracePt t="6392" x="3333750" y="933450"/>
          <p14:tracePt t="6454" x="3340100" y="927100"/>
          <p14:tracePt t="6470" x="3346450" y="927100"/>
          <p14:tracePt t="6480" x="3352800" y="920750"/>
          <p14:tracePt t="6511" x="3448050" y="889000"/>
          <p14:tracePt t="6528" x="3530600" y="869950"/>
          <p14:tracePt t="6543" x="3683000" y="863600"/>
          <p14:tracePt t="6578" x="3778250" y="869950"/>
          <p14:tracePt t="6581" x="3784600" y="869950"/>
          <p14:tracePt t="6594" x="3784600" y="876300"/>
          <p14:tracePt t="6627" x="3790950" y="876300"/>
          <p14:tracePt t="6645" x="3803650" y="876300"/>
          <p14:tracePt t="6663" x="3848100" y="876300"/>
          <p14:tracePt t="6666" x="3886200" y="876300"/>
          <p14:tracePt t="6678" x="3937000" y="876300"/>
          <p14:tracePt t="6694" x="4038600" y="876300"/>
          <p14:tracePt t="6710" x="4171950" y="876300"/>
          <p14:tracePt t="6727" x="4248150" y="876300"/>
          <p14:tracePt t="6732" x="4279900" y="876300"/>
          <p14:tracePt t="6742" x="4292600" y="876300"/>
          <p14:tracePt t="6760" x="4330700" y="876300"/>
          <p14:tracePt t="6778" x="4394200" y="882650"/>
          <p14:tracePt t="6794" x="4457700" y="882650"/>
          <p14:tracePt t="6811" x="4514850" y="882650"/>
          <p14:tracePt t="6828" x="4597400" y="882650"/>
          <p14:tracePt t="6844" x="4660900" y="876300"/>
          <p14:tracePt t="6860" x="4737100" y="857250"/>
          <p14:tracePt t="6877" x="4781550" y="838200"/>
          <p14:tracePt t="6911" x="4851400" y="819150"/>
          <p14:tracePt t="6928" x="4870450" y="812800"/>
          <p14:tracePt t="6930" x="4883150" y="812800"/>
          <p14:tracePt t="6944" x="4895850" y="812800"/>
          <p14:tracePt t="6959" x="4921250" y="812800"/>
          <p14:tracePt t="6977" x="4940300" y="819150"/>
          <p14:tracePt t="6995" x="4959350" y="825500"/>
          <p14:tracePt t="7012" x="4984750" y="831850"/>
          <p14:tracePt t="7029" x="5003800" y="838200"/>
          <p14:tracePt t="7045" x="5016500" y="844550"/>
          <p14:tracePt t="7060" x="5035550" y="844550"/>
          <p14:tracePt t="7078" x="5041900" y="850900"/>
          <p14:tracePt t="7110" x="5060950" y="857250"/>
          <p14:tracePt t="7128" x="5080000" y="857250"/>
          <p14:tracePt t="7144" x="5099050" y="869950"/>
          <p14:tracePt t="7159" x="5130800" y="876300"/>
          <p14:tracePt t="7178" x="5149850" y="882650"/>
          <p14:tracePt t="7194" x="5175250" y="889000"/>
          <p14:tracePt t="7212" x="5207000" y="895350"/>
          <p14:tracePt t="7229" x="5226050" y="901700"/>
          <p14:tracePt t="7246" x="5257800" y="914400"/>
          <p14:tracePt t="7259" x="5270500" y="920750"/>
          <p14:tracePt t="7279" x="5308600" y="939800"/>
          <p14:tracePt t="7311" x="5327650" y="952500"/>
          <p14:tracePt t="7328" x="5327650" y="958850"/>
          <p14:tracePt t="7807" x="5321300" y="958850"/>
          <p14:tracePt t="7817" x="5314950" y="965200"/>
          <p14:tracePt t="7848" x="5295900" y="965200"/>
          <p14:tracePt t="7865" x="5289550" y="965200"/>
          <p14:tracePt t="7880" x="5276850" y="971550"/>
          <p14:tracePt t="7895" x="5264150" y="971550"/>
          <p14:tracePt t="7913" x="5251450" y="971550"/>
          <p14:tracePt t="7929" x="5226050" y="971550"/>
          <p14:tracePt t="7945" x="5213350" y="965200"/>
          <p14:tracePt t="7964" x="5200650" y="958850"/>
          <p14:tracePt t="7978" x="5194300" y="952500"/>
          <p14:tracePt t="7994" x="5175250" y="939800"/>
          <p14:tracePt t="8011" x="5156200" y="920750"/>
          <p14:tracePt t="8029" x="5137150" y="895350"/>
          <p14:tracePt t="8046" x="5124450" y="876300"/>
          <p14:tracePt t="8048" x="5118100" y="863600"/>
          <p14:tracePt t="8060" x="5118100" y="844550"/>
          <p14:tracePt t="8077" x="5118100" y="825500"/>
          <p14:tracePt t="8096" x="5130800" y="781050"/>
          <p14:tracePt t="8112" x="5200650" y="742950"/>
          <p14:tracePt t="8129" x="5264150" y="679450"/>
          <p14:tracePt t="8145" x="5289550" y="596900"/>
          <p14:tracePt t="8162" x="5283200" y="501650"/>
          <p14:tracePt t="8179" x="5257800" y="406400"/>
          <p14:tracePt t="8196" x="5226050" y="336550"/>
          <p14:tracePt t="8211" x="5219700" y="311150"/>
          <p14:tracePt t="8229" x="5207000" y="298450"/>
          <p14:tracePt t="8275" x="5200650" y="298450"/>
          <p14:tracePt t="8284" x="5200650" y="304800"/>
          <p14:tracePt t="8294" x="5187950" y="311150"/>
          <p14:tracePt t="8311" x="5168900" y="317500"/>
          <p14:tracePt t="11359" x="5175250" y="317500"/>
          <p14:tracePt t="11368" x="5181600" y="317500"/>
          <p14:tracePt t="11387" x="5200650" y="317500"/>
          <p14:tracePt t="11389" x="5207000" y="317500"/>
          <p14:tracePt t="11416" x="5200650" y="317500"/>
          <p14:tracePt t="11429" x="5162550" y="330200"/>
          <p14:tracePt t="11453" x="5105400" y="412750"/>
          <p14:tracePt t="11463" x="5099050" y="431800"/>
          <p14:tracePt t="11479" x="5086350" y="463550"/>
          <p14:tracePt t="11498" x="5060950" y="520700"/>
          <p14:tracePt t="11517" x="4984750" y="647700"/>
          <p14:tracePt t="11530" x="4965700" y="666750"/>
          <p14:tracePt t="11549" x="4895850" y="717550"/>
          <p14:tracePt t="11565" x="4870450" y="742950"/>
          <p14:tracePt t="11585" x="4845050" y="768350"/>
          <p14:tracePt t="11600" x="4832350" y="781050"/>
          <p14:tracePt t="11615" x="4819650" y="787400"/>
          <p14:tracePt t="11631" x="4806950" y="800100"/>
          <p14:tracePt t="11648" x="4775200" y="831850"/>
          <p14:tracePt t="11666" x="4711700" y="857250"/>
          <p14:tracePt t="11683" x="4610100" y="895350"/>
          <p14:tracePt t="11715" x="4362450" y="965200"/>
          <p14:tracePt t="11736" x="4235450" y="1009650"/>
          <p14:tracePt t="11749" x="4216400" y="1016000"/>
          <p14:tracePt t="11765" x="4184650" y="1047750"/>
          <p14:tracePt t="11787" x="4146550" y="1111250"/>
          <p14:tracePt t="11789" x="4133850" y="1136650"/>
          <p14:tracePt t="11799" x="4108450" y="1181100"/>
          <p14:tracePt t="11815" x="4064000" y="1244600"/>
          <p14:tracePt t="11848" x="3917950" y="1397000"/>
          <p14:tracePt t="11865" x="3803650" y="1454150"/>
          <p14:tracePt t="11885" x="3714750" y="1492250"/>
          <p14:tracePt t="11889" x="3651250" y="1524000"/>
          <p14:tracePt t="11898" x="3613150" y="1549400"/>
          <p14:tracePt t="11914" x="3530600" y="1593850"/>
          <p14:tracePt t="11931" x="3422650" y="1663700"/>
          <p14:tracePt t="11948" x="3340100" y="1727200"/>
          <p14:tracePt t="11982" x="3143250" y="1828800"/>
          <p14:tracePt t="11999" x="3035300" y="1847850"/>
          <p14:tracePt t="12015" x="2959100" y="1854200"/>
          <p14:tracePt t="12032" x="2851150" y="1866900"/>
          <p14:tracePt t="12048" x="2768600" y="1885950"/>
          <p14:tracePt t="12065" x="2698750" y="1905000"/>
          <p14:tracePt t="12082" x="2609850" y="1936750"/>
          <p14:tracePt t="12115" x="2470150" y="1974850"/>
          <p14:tracePt t="12133" x="2432050" y="1974850"/>
          <p14:tracePt t="12149" x="2413000" y="1974850"/>
          <p14:tracePt t="12182" x="2387600" y="1968500"/>
          <p14:tracePt t="12200" x="2362200" y="1968500"/>
          <p14:tracePt t="12202" x="2355850" y="1968500"/>
          <p14:tracePt t="12215" x="2343150" y="1968500"/>
          <p14:tracePt t="12232" x="2336800" y="1955800"/>
          <p14:tracePt t="12248" x="2324100" y="1949450"/>
          <p14:tracePt t="12266" x="2324100" y="1943100"/>
          <p14:tracePt t="12283" x="2324100" y="1936750"/>
          <p14:tracePt t="12551" x="2317750" y="1936750"/>
          <p14:tracePt t="12567" x="2305050" y="1917700"/>
          <p14:tracePt t="12586" x="2292350" y="1905000"/>
          <p14:tracePt t="12603" x="2286000" y="1892300"/>
          <p14:tracePt t="12606" x="2286000" y="1885950"/>
          <p14:tracePt t="12614" x="2279650" y="1885950"/>
          <p14:tracePt t="12632" x="2279650" y="1879600"/>
          <p14:tracePt t="12649" x="2279650" y="1866900"/>
          <p14:tracePt t="12665" x="2273300" y="1854200"/>
          <p14:tracePt t="12683" x="2266950" y="1841500"/>
          <p14:tracePt t="12686" x="2260600" y="1841500"/>
          <p14:tracePt t="12816" x="2266950" y="1841500"/>
          <p14:tracePt t="12827" x="2273300" y="1841500"/>
          <p14:tracePt t="12829" x="2279650" y="1841500"/>
          <p14:tracePt t="12837" x="2279650" y="1847850"/>
          <p14:tracePt t="12850" x="2286000" y="1847850"/>
          <p14:tracePt t="12870" x="2305050" y="1847850"/>
          <p14:tracePt t="12873" x="2311400" y="1847850"/>
          <p14:tracePt t="12883" x="2336800" y="1847850"/>
          <p14:tracePt t="12899" x="2362200" y="1847850"/>
          <p14:tracePt t="12970" x="2368550" y="1847850"/>
          <p14:tracePt t="12979" x="2381250" y="1847850"/>
          <p14:tracePt t="12989" x="2387600" y="1847850"/>
          <p14:tracePt t="13001" x="2425700" y="1847850"/>
          <p14:tracePt t="13018" x="2463800" y="1847850"/>
          <p14:tracePt t="13049" x="2520950" y="1847850"/>
          <p14:tracePt t="13069" x="2533650" y="1847850"/>
          <p14:tracePt t="13083" x="2546350" y="1847850"/>
          <p14:tracePt t="13098" x="2552700" y="1847850"/>
          <p14:tracePt t="13127" x="2559050" y="1847850"/>
          <p14:tracePt t="13135" x="2565400" y="1847850"/>
          <p14:tracePt t="13151" x="2578100" y="1847850"/>
          <p14:tracePt t="13183" x="2647950" y="1835150"/>
          <p14:tracePt t="13201" x="2692400" y="1822450"/>
          <p14:tracePt t="13204" x="2717800" y="1809750"/>
          <p14:tracePt t="13216" x="2749550" y="1803400"/>
          <p14:tracePt t="13232" x="2768600" y="1778000"/>
          <p14:tracePt t="13252" x="2768600" y="1739900"/>
          <p14:tracePt t="13255" x="2768600" y="1727200"/>
          <p14:tracePt t="13264" x="2774950" y="1689100"/>
          <p14:tracePt t="13285" x="2787650" y="1562100"/>
          <p14:tracePt t="13297" x="2806700" y="1498600"/>
          <p14:tracePt t="13316" x="2851150" y="1390650"/>
          <p14:tracePt t="13318" x="2876550" y="1339850"/>
          <p14:tracePt t="13335" x="2940050" y="1231900"/>
          <p14:tracePt t="13352" x="2978150" y="1168400"/>
          <p14:tracePt t="13384" x="2997200" y="1073150"/>
          <p14:tracePt t="13401" x="2990850" y="1041400"/>
          <p14:tracePt t="13415" x="2990850" y="1022350"/>
          <p14:tracePt t="13450" x="2984500" y="996950"/>
          <p14:tracePt t="13464" x="2984500" y="971550"/>
          <p14:tracePt t="13482" x="2984500" y="946150"/>
          <p14:tracePt t="13499" x="2984500" y="933450"/>
          <p14:tracePt t="13517" x="2984500" y="914400"/>
          <p14:tracePt t="13534" x="2971800" y="889000"/>
          <p14:tracePt t="13537" x="2965450" y="882650"/>
          <p14:tracePt t="13550" x="2965450" y="876300"/>
          <p14:tracePt t="13566" x="2959100" y="863600"/>
          <p14:tracePt t="13583" x="2952750" y="850900"/>
          <p14:tracePt t="13602" x="2940050" y="844550"/>
          <p14:tracePt t="13618" x="2901950" y="844550"/>
          <p14:tracePt t="13650" x="2800350" y="863600"/>
          <p14:tracePt t="13668" x="2762250" y="882650"/>
          <p14:tracePt t="13683" x="2736850" y="914400"/>
          <p14:tracePt t="13699" x="2724150" y="958850"/>
          <p14:tracePt t="13716" x="2711450" y="1016000"/>
          <p14:tracePt t="13733" x="2698750" y="1092200"/>
          <p14:tracePt t="13750" x="2692400" y="1168400"/>
          <p14:tracePt t="13766" x="2705100" y="1289050"/>
          <p14:tracePt t="13783" x="2749550" y="1390650"/>
          <p14:tracePt t="13801" x="2794000" y="1485900"/>
          <p14:tracePt t="13817" x="2832100" y="1600200"/>
          <p14:tracePt t="13834" x="2832100" y="1733550"/>
          <p14:tracePt t="13850" x="2832100" y="1784350"/>
          <p14:tracePt t="13867" x="2838450" y="1816100"/>
          <p14:tracePt t="13884" x="2838450" y="1822450"/>
          <p14:tracePt t="13941" x="2844800" y="1828800"/>
          <p14:tracePt t="13950" x="2851150" y="1835150"/>
          <p14:tracePt t="13983" x="2857500" y="1854200"/>
          <p14:tracePt t="14002" x="2863850" y="1860550"/>
          <p14:tracePt t="14022" x="2870200" y="1860550"/>
          <p14:tracePt t="14050" x="2901950" y="1860550"/>
          <p14:tracePt t="14068" x="2971800" y="1854200"/>
          <p14:tracePt t="14084" x="2990850" y="1854200"/>
          <p14:tracePt t="14117" x="3016250" y="1847850"/>
          <p14:tracePt t="14133" x="3022600" y="1847850"/>
          <p14:tracePt t="14170" x="3035300" y="1847850"/>
          <p14:tracePt t="14188" x="3041650" y="1847850"/>
          <p14:tracePt t="14204" x="3060700" y="1847850"/>
          <p14:tracePt t="14218" x="3079750" y="1854200"/>
          <p14:tracePt t="14251" x="3130550" y="1854200"/>
          <p14:tracePt t="14357" x="3136900" y="1854200"/>
          <p14:tracePt t="14374" x="3149600" y="1854200"/>
          <p14:tracePt t="14388" x="3181350" y="1860550"/>
          <p14:tracePt t="14403" x="3219450" y="1873250"/>
          <p14:tracePt t="14419" x="3251200" y="1879600"/>
          <p14:tracePt t="14456" x="3327400" y="1892300"/>
          <p14:tracePt t="14458" x="3346450" y="1898650"/>
          <p14:tracePt t="14466" x="3371850" y="1898650"/>
          <p14:tracePt t="14482" x="3422650" y="1905000"/>
          <p14:tracePt t="14500" x="3467100" y="1905000"/>
          <p14:tracePt t="14516" x="3530600" y="1905000"/>
          <p14:tracePt t="14534" x="3587750" y="1905000"/>
          <p14:tracePt t="14552" x="3644900" y="1898650"/>
          <p14:tracePt t="14554" x="3663950" y="1898650"/>
          <p14:tracePt t="14567" x="3670300" y="1898650"/>
          <p14:tracePt t="14583" x="3689350" y="1898650"/>
          <p14:tracePt t="14600" x="3714750" y="1892300"/>
          <p14:tracePt t="14619" x="3752850" y="1892300"/>
          <p14:tracePt t="14650" x="3829050" y="1892300"/>
          <p14:tracePt t="14667" x="3892550" y="1892300"/>
          <p14:tracePt t="14684" x="3987800" y="1892300"/>
          <p14:tracePt t="14702" x="4051300" y="1892300"/>
          <p14:tracePt t="14718" x="4095750" y="1892300"/>
          <p14:tracePt t="14733" x="4184650" y="1885950"/>
          <p14:tracePt t="14751" x="4305300" y="1892300"/>
          <p14:tracePt t="14784" x="4546600" y="1930400"/>
          <p14:tracePt t="14802" x="4654550" y="1955800"/>
          <p14:tracePt t="14804" x="4673600" y="1968500"/>
          <p14:tracePt t="14817" x="4686300" y="1974850"/>
          <p14:tracePt t="14834" x="4699000" y="1981200"/>
          <p14:tracePt t="14850" x="4711700" y="1981200"/>
          <p14:tracePt t="14875" x="4718050" y="1981200"/>
          <p14:tracePt t="14891" x="4724400" y="1981200"/>
          <p14:tracePt t="14898" x="4730750" y="1981200"/>
          <p14:tracePt t="14918" x="4756150" y="1974850"/>
          <p14:tracePt t="14937" x="4787900" y="1974850"/>
          <p14:tracePt t="14951" x="4838700" y="1968500"/>
          <p14:tracePt t="14984" x="4889500" y="1962150"/>
          <p14:tracePt t="14986" x="4895850" y="1962150"/>
          <p14:tracePt t="15001" x="4902200" y="1962150"/>
          <p14:tracePt t="15022" x="4908550" y="1955800"/>
          <p14:tracePt t="15035" x="4914900" y="1955800"/>
          <p14:tracePt t="15052" x="4921250" y="1955800"/>
          <p14:tracePt t="15085" x="4927600" y="1955800"/>
          <p14:tracePt t="15120" x="4933950" y="1955800"/>
          <p14:tracePt t="15138" x="4933950" y="1962150"/>
          <p14:tracePt t="15154" x="4940300" y="1962150"/>
          <p14:tracePt t="15178" x="4946650" y="1962150"/>
          <p14:tracePt t="15276" x="4946650" y="1968500"/>
          <p14:tracePt t="15285" x="4953000" y="1968500"/>
          <p14:tracePt t="15319" x="4959350" y="1968500"/>
          <p14:tracePt t="15335" x="4972050" y="1968500"/>
          <p14:tracePt t="15354" x="4991100" y="1962150"/>
          <p14:tracePt t="15383" x="5010150" y="1949450"/>
          <p14:tracePt t="15403" x="5010150" y="1943100"/>
          <p14:tracePt t="15511" x="5016500" y="1943100"/>
          <p14:tracePt t="15536" x="5022850" y="1943100"/>
          <p14:tracePt t="15572" x="5029200" y="1936750"/>
          <p14:tracePt t="15629" x="5035550" y="1936750"/>
          <p14:tracePt t="15726" x="5041900" y="1930400"/>
          <p14:tracePt t="15750" x="5048250" y="1930400"/>
          <p14:tracePt t="15768" x="5054600" y="1924050"/>
          <p14:tracePt t="15791" x="5060950" y="1924050"/>
          <p14:tracePt t="15803" x="5060950" y="1917700"/>
          <p14:tracePt t="15820" x="5067300" y="1911350"/>
          <p14:tracePt t="15852" x="5067300" y="1905000"/>
          <p14:tracePt t="16046" x="5060950" y="1911350"/>
          <p14:tracePt t="16053" x="5054600" y="1911350"/>
          <p14:tracePt t="16077" x="5048250" y="1911350"/>
          <p14:tracePt t="16088" x="5041900" y="1911350"/>
          <p14:tracePt t="16119" x="5022850" y="1911350"/>
          <p14:tracePt t="16140" x="5003800" y="1911350"/>
          <p14:tracePt t="16153" x="4997450" y="1911350"/>
          <p14:tracePt t="16186" x="4991100" y="1911350"/>
          <p14:tracePt t="17907" x="4984750" y="1911350"/>
          <p14:tracePt t="17916" x="4978400" y="1911350"/>
          <p14:tracePt t="17927" x="4959350" y="1911350"/>
          <p14:tracePt t="17936" x="4921250" y="1911350"/>
          <p14:tracePt t="17960" x="4895850" y="1905000"/>
          <p14:tracePt t="18060" x="4883150" y="1905000"/>
          <p14:tracePt t="18068" x="4876800" y="1905000"/>
          <p14:tracePt t="18077" x="4838700" y="1911350"/>
          <p14:tracePt t="18089" x="4794250" y="1917700"/>
          <p14:tracePt t="18122" x="4527550" y="1968500"/>
          <p14:tracePt t="18139" x="4432300" y="1987550"/>
          <p14:tracePt t="18156" x="4394200" y="1993900"/>
          <p14:tracePt t="18171" x="4387850" y="1993900"/>
          <p14:tracePt t="18188" x="4381500" y="1993900"/>
          <p14:tracePt t="18203" x="4337050" y="1981200"/>
          <p14:tracePt t="18222" x="4216400" y="1974850"/>
          <p14:tracePt t="18237" x="3994150" y="1968500"/>
          <p14:tracePt t="18253" x="3803650" y="1981200"/>
          <p14:tracePt t="18270" x="3638550" y="2019300"/>
          <p14:tracePt t="18304" x="3467100" y="2019300"/>
          <p14:tracePt t="18323" x="3416300" y="2019300"/>
          <p14:tracePt t="18324" x="3378200" y="2019300"/>
          <p14:tracePt t="18338" x="3327400" y="2019300"/>
          <p14:tracePt t="18353" x="3194050" y="2025650"/>
          <p14:tracePt t="18371" x="3041650" y="2025650"/>
          <p14:tracePt t="18388" x="2813050" y="2025650"/>
          <p14:tracePt t="18404" x="2686050" y="2025650"/>
          <p14:tracePt t="18421" x="2616200" y="2025650"/>
          <p14:tracePt t="18455" x="2495550" y="2019300"/>
          <p14:tracePt t="18474" x="2387600" y="2025650"/>
          <p14:tracePt t="18476" x="2330450" y="2038350"/>
          <p14:tracePt t="18485" x="2266950" y="2044700"/>
          <p14:tracePt t="18504" x="2127250" y="2063750"/>
          <p14:tracePt t="18520" x="2051050" y="2070100"/>
          <p14:tracePt t="18539" x="2019300" y="2070100"/>
          <p14:tracePt t="18571" x="2012950" y="2070100"/>
          <p14:tracePt t="18590" x="2012950" y="2082800"/>
          <p14:tracePt t="18684" x="2019300" y="2082800"/>
          <p14:tracePt t="18699" x="2025650" y="2082800"/>
          <p14:tracePt t="18712" x="2025650" y="2089150"/>
          <p14:tracePt t="18719" x="2032000" y="2089150"/>
          <p14:tracePt t="18737" x="2032000" y="2114550"/>
          <p14:tracePt t="18754" x="2038350" y="2146300"/>
          <p14:tracePt t="18787" x="2063750" y="2178050"/>
          <p14:tracePt t="18804" x="2076450" y="2178050"/>
          <p14:tracePt t="18821" x="2101850" y="2178050"/>
          <p14:tracePt t="18838" x="2108200" y="2178050"/>
          <p14:tracePt t="18877" x="2101850" y="2178050"/>
          <p14:tracePt t="18886" x="2095500" y="2178050"/>
          <p14:tracePt t="18934" x="2095500" y="2171700"/>
          <p14:tracePt t="18944" x="2108200" y="2159000"/>
          <p14:tracePt t="18959" x="2139950" y="2139950"/>
          <p14:tracePt t="18971" x="2165350" y="2127250"/>
          <p14:tracePt t="18990" x="2222500" y="2101850"/>
          <p14:tracePt t="19005" x="2247900" y="2095500"/>
          <p14:tracePt t="19021" x="2254250" y="2095500"/>
          <p14:tracePt t="19099" x="2260600" y="2095500"/>
          <p14:tracePt t="19107" x="2266950" y="2095500"/>
          <p14:tracePt t="19124" x="2292350" y="2089150"/>
          <p14:tracePt t="19135" x="2317750" y="2089150"/>
          <p14:tracePt t="19154" x="2324100" y="2089150"/>
          <p14:tracePt t="19188" x="2324100" y="2095500"/>
          <p14:tracePt t="19206" x="2324100" y="2101850"/>
          <p14:tracePt t="19210" x="2324100" y="2108200"/>
          <p14:tracePt t="19221" x="2317750" y="2108200"/>
          <p14:tracePt t="19292" x="2305050" y="2108200"/>
          <p14:tracePt t="19300" x="2298700" y="2108200"/>
          <p14:tracePt t="19308" x="2286000" y="2114550"/>
          <p14:tracePt t="19324" x="2247900" y="2120900"/>
          <p14:tracePt t="19339" x="2228850" y="2120900"/>
          <p14:tracePt t="19356" x="2209800" y="2120900"/>
          <p14:tracePt t="19372" x="2203450" y="2120900"/>
          <p14:tracePt t="19387" x="2197100" y="2108200"/>
          <p14:tracePt t="19405" x="2190750" y="2108200"/>
          <p14:tracePt t="19437" x="2133600" y="2101850"/>
          <p14:tracePt t="19455" x="2095500" y="2101850"/>
          <p14:tracePt t="19473" x="2082800" y="2101850"/>
          <p14:tracePt t="19558" x="2082800" y="2108200"/>
          <p14:tracePt t="19616" x="2089150" y="2108200"/>
          <p14:tracePt t="19671" x="2082800" y="2108200"/>
          <p14:tracePt t="19682" x="2076450" y="2108200"/>
          <p14:tracePt t="19688" x="2070100" y="2108200"/>
          <p14:tracePt t="22730" x="2070100" y="2114550"/>
          <p14:tracePt t="22741" x="2070100" y="2120900"/>
          <p14:tracePt t="22762" x="2070100" y="2139950"/>
          <p14:tracePt t="22774" x="2063750" y="2146300"/>
          <p14:tracePt t="22793" x="2038350" y="2171700"/>
          <p14:tracePt t="22809" x="2032000" y="2184400"/>
          <p14:tracePt t="23164" x="2038350" y="2184400"/>
          <p14:tracePt t="23175" x="2051050" y="2184400"/>
          <p14:tracePt t="23179" x="2070100" y="2184400"/>
          <p14:tracePt t="23188" x="2101850" y="2184400"/>
          <p14:tracePt t="23197" x="2139950" y="2184400"/>
          <p14:tracePt t="23209" x="2171700" y="2184400"/>
          <p14:tracePt t="23224" x="2222500" y="2184400"/>
          <p14:tracePt t="23258" x="2247900" y="2197100"/>
          <p14:tracePt t="23274" x="2247900" y="2203450"/>
          <p14:tracePt t="23291" x="2254250" y="2203450"/>
          <p14:tracePt t="23333" x="2260600" y="2203450"/>
          <p14:tracePt t="23341" x="2266950" y="2203450"/>
          <p14:tracePt t="23374" x="2393950" y="2190750"/>
          <p14:tracePt t="23394" x="2432050" y="2178050"/>
          <p14:tracePt t="23397" x="2451100" y="2178050"/>
          <p14:tracePt t="23408" x="2476500" y="2171700"/>
          <p14:tracePt t="23441" x="2616200" y="2165350"/>
          <p14:tracePt t="23445" x="2641600" y="2159000"/>
          <p14:tracePt t="23458" x="2679700" y="2159000"/>
          <p14:tracePt t="23474" x="2755900" y="2159000"/>
          <p14:tracePt t="23492" x="2794000" y="2159000"/>
          <p14:tracePt t="23583" x="2800350" y="2159000"/>
          <p14:tracePt t="23595" x="2800350" y="2152650"/>
          <p14:tracePt t="23597" x="2813050" y="2146300"/>
          <p14:tracePt t="23608" x="2819400" y="2146300"/>
          <p14:tracePt t="23624" x="2825750" y="2146300"/>
          <p14:tracePt t="23642" x="2832100" y="2139950"/>
          <p14:tracePt t="23657" x="2838450" y="2139950"/>
          <p14:tracePt t="23681" x="2844800" y="2139950"/>
          <p14:tracePt t="23708" x="2851150" y="2133600"/>
          <p14:tracePt t="23726" x="2863850" y="2133600"/>
          <p14:tracePt t="23743" x="2876550" y="2133600"/>
          <p14:tracePt t="23759" x="2895600" y="2139950"/>
          <p14:tracePt t="23776" x="2908300" y="2159000"/>
          <p14:tracePt t="23793" x="2914650" y="2178050"/>
          <p14:tracePt t="23811" x="2927350" y="2197100"/>
          <p14:tracePt t="23841" x="2946400" y="2222500"/>
          <p14:tracePt t="23860" x="2959100" y="2228850"/>
          <p14:tracePt t="23875" x="2971800" y="2228850"/>
          <p14:tracePt t="23891" x="2984500" y="2235200"/>
          <p14:tracePt t="23923" x="2984500" y="2241550"/>
          <p14:tracePt t="23932" x="2984500" y="2247900"/>
          <p14:tracePt t="23945" x="2984500" y="2254250"/>
          <p14:tracePt t="24019" x="2990850" y="2247900"/>
          <p14:tracePt t="24026" x="2990850" y="2241550"/>
          <p14:tracePt t="24043" x="2997200" y="2241550"/>
          <p14:tracePt t="24060" x="3003550" y="2241550"/>
          <p14:tracePt t="24077" x="3016250" y="2241550"/>
          <p14:tracePt t="24094" x="3022600" y="2247900"/>
          <p14:tracePt t="24098" x="3028950" y="2254250"/>
          <p14:tracePt t="24110" x="3035300" y="2266950"/>
          <p14:tracePt t="24114" x="3041650" y="2273300"/>
          <p14:tracePt t="24125" x="3054350" y="2286000"/>
          <p14:tracePt t="24141" x="3079750" y="2305050"/>
          <p14:tracePt t="24163" x="3117850" y="2324100"/>
          <p14:tracePt t="24175" x="3149600" y="2336800"/>
          <p14:tracePt t="24193" x="3175000" y="2336800"/>
          <p14:tracePt t="24208" x="3200400" y="2343150"/>
          <p14:tracePt t="24226" x="3219450" y="2343150"/>
          <p14:tracePt t="24242" x="3232150" y="2343150"/>
          <p14:tracePt t="24269" x="3238500" y="2343150"/>
          <p14:tracePt t="24293" x="3244850" y="2336800"/>
          <p14:tracePt t="24310" x="3257550" y="2324100"/>
          <p14:tracePt t="24325" x="3263900" y="2298700"/>
          <p14:tracePt t="24342" x="3270250" y="2273300"/>
          <p14:tracePt t="24359" x="3276600" y="2260600"/>
          <p14:tracePt t="24392" x="3276600" y="2241550"/>
          <p14:tracePt t="24410" x="3276600" y="2228850"/>
          <p14:tracePt t="24412" x="3276600" y="2222500"/>
          <p14:tracePt t="24426" x="3270250" y="2222500"/>
          <p14:tracePt t="24441" x="3263900" y="2203450"/>
          <p14:tracePt t="24459" x="3238500" y="2190750"/>
          <p14:tracePt t="24476" x="3219450" y="2178050"/>
          <p14:tracePt t="24493" x="3263900" y="2184400"/>
          <p14:tracePt t="24509" x="3314700" y="2197100"/>
          <p14:tracePt t="24526" x="3371850" y="2222500"/>
          <p14:tracePt t="24541" x="3429000" y="2235200"/>
          <p14:tracePt t="24575" x="3505200" y="2247900"/>
          <p14:tracePt t="24592" x="3530600" y="2247900"/>
          <p14:tracePt t="24609" x="3549650" y="2254250"/>
          <p14:tracePt t="24625" x="3581400" y="2260600"/>
          <p14:tracePt t="24643" x="3619500" y="2260600"/>
          <p14:tracePt t="24647" x="3651250" y="2260600"/>
          <p14:tracePt t="24657" x="3670300" y="2260600"/>
          <p14:tracePt t="24675" x="3721100" y="2260600"/>
          <p14:tracePt t="24693" x="3765550" y="2254250"/>
          <p14:tracePt t="24709" x="3829050" y="2241550"/>
          <p14:tracePt t="24726" x="3879850" y="2228850"/>
          <p14:tracePt t="24744" x="3924300" y="2216150"/>
          <p14:tracePt t="24757" x="3943350" y="2209800"/>
          <p14:tracePt t="24776" x="4013200" y="2190750"/>
          <p14:tracePt t="24796" x="4051300" y="2178050"/>
          <p14:tracePt t="24799" x="4064000" y="2171700"/>
          <p14:tracePt t="24809" x="4076700" y="2159000"/>
          <p14:tracePt t="24825" x="4089400" y="2152650"/>
          <p14:tracePt t="24929" x="4095750" y="2152650"/>
          <p14:tracePt t="24938" x="4102100" y="2152650"/>
          <p14:tracePt t="24945" x="4108450" y="2152650"/>
          <p14:tracePt t="24977" x="4152900" y="2159000"/>
          <p14:tracePt t="24992" x="4171950" y="2165350"/>
          <p14:tracePt t="25008" x="4203700" y="2165350"/>
          <p14:tracePt t="25026" x="4222750" y="2171700"/>
          <p14:tracePt t="25045" x="4254500" y="2171700"/>
          <p14:tracePt t="25063" x="4267200" y="2171700"/>
          <p14:tracePt t="25066" x="4279900" y="2171700"/>
          <p14:tracePt t="25077" x="4292600" y="2171700"/>
          <p14:tracePt t="25093" x="4311650" y="2165350"/>
          <p14:tracePt t="25109" x="4330700" y="2159000"/>
          <p14:tracePt t="25127" x="4337050" y="2146300"/>
          <p14:tracePt t="25142" x="4356100" y="2139950"/>
          <p14:tracePt t="25159" x="4362450" y="2133600"/>
          <p14:tracePt t="25193" x="4368800" y="2127250"/>
          <p14:tracePt t="25209" x="4375150" y="2120900"/>
          <p14:tracePt t="25365" x="4368800" y="2120900"/>
          <p14:tracePt t="25381" x="4349750" y="2120900"/>
          <p14:tracePt t="25394" x="4337050" y="2120900"/>
          <p14:tracePt t="25410" x="4305300" y="2120900"/>
          <p14:tracePt t="25443" x="4267200" y="2114550"/>
          <p14:tracePt t="25463" x="4260850" y="2114550"/>
          <p14:tracePt t="29432" x="4235450" y="2108200"/>
          <p14:tracePt t="29442" x="4197350" y="2095500"/>
          <p14:tracePt t="29452" x="4127500" y="2057400"/>
          <p14:tracePt t="29463" x="3987800" y="1987550"/>
          <p14:tracePt t="29481" x="3803650" y="1885950"/>
          <p14:tracePt t="29514" x="3454400" y="1765300"/>
          <p14:tracePt t="29532" x="3346450" y="1733550"/>
          <p14:tracePt t="29548" x="3257550" y="1708150"/>
          <p14:tracePt t="29553" x="3219450" y="1695450"/>
          <p14:tracePt t="29579" x="3016250" y="1657350"/>
          <p14:tracePt t="29583" x="2959100" y="1651000"/>
          <p14:tracePt t="29596" x="2876550" y="1651000"/>
          <p14:tracePt t="29614" x="2686050" y="1676400"/>
          <p14:tracePt t="29646" x="2546350" y="1739900"/>
          <p14:tracePt t="29664" x="2501900" y="1758950"/>
          <p14:tracePt t="29682" x="2438400" y="1784350"/>
          <p14:tracePt t="29697" x="2317750" y="1828800"/>
          <p14:tracePt t="29713" x="2139950" y="1905000"/>
          <p14:tracePt t="29731" x="1962150" y="1993900"/>
          <p14:tracePt t="29747" x="1803400" y="2082800"/>
          <p14:tracePt t="29779" x="1695450" y="2146300"/>
          <p14:tracePt t="29797" x="1644650" y="2159000"/>
          <p14:tracePt t="29814" x="1555750" y="2178050"/>
          <p14:tracePt t="29830" x="1454150" y="2184400"/>
          <p14:tracePt t="29848" x="1377950" y="2190750"/>
          <p14:tracePt t="29851" x="1346200" y="2190750"/>
          <p14:tracePt t="29865" x="1308100" y="2190750"/>
          <p14:tracePt t="29881" x="1282700" y="2197100"/>
          <p14:tracePt t="29913" x="1130300" y="2216150"/>
          <p14:tracePt t="29933" x="990600" y="2222500"/>
          <p14:tracePt t="29949" x="838200" y="2228850"/>
          <p14:tracePt t="29950" x="762000" y="2228850"/>
          <p14:tracePt t="29996" x="577850" y="2235200"/>
          <p14:tracePt t="30085" x="571500" y="2235200"/>
          <p14:tracePt t="30095" x="565150" y="2235200"/>
          <p14:tracePt t="30105" x="558800" y="2235200"/>
          <p14:tracePt t="30115" x="539750" y="2216150"/>
          <p14:tracePt t="30132" x="520700" y="2190750"/>
          <p14:tracePt t="30148" x="514350" y="2171700"/>
          <p14:tracePt t="30164" x="508000" y="2152650"/>
          <p14:tracePt t="30181" x="495300" y="2127250"/>
          <p14:tracePt t="30198" x="469900" y="2114550"/>
          <p14:tracePt t="30216" x="406400" y="2095500"/>
          <p14:tracePt t="30228" x="336550" y="2089150"/>
          <p14:tracePt t="30247" x="260350" y="2089150"/>
          <p14:tracePt t="30264" x="215900" y="2089150"/>
          <p14:tracePt t="30268" x="196850" y="2095500"/>
          <p14:tracePt t="30280" x="171450" y="2114550"/>
          <p14:tracePt t="30297" x="133350" y="2152650"/>
          <p14:tracePt t="30302" x="101600" y="2184400"/>
          <p14:tracePt t="30314" x="76200" y="2216150"/>
          <p14:tracePt t="30330" x="44450" y="2273300"/>
          <p14:tracePt t="30348" x="25400" y="2362200"/>
          <p14:tracePt t="30365" x="31750" y="2444750"/>
          <p14:tracePt t="30380" x="63500" y="2508250"/>
          <p14:tracePt t="30398" x="146050" y="2571750"/>
          <p14:tracePt t="30416" x="228600" y="2603500"/>
          <p14:tracePt t="30447" x="552450" y="2635250"/>
          <p14:tracePt t="30465" x="685800" y="2635250"/>
          <p14:tracePt t="30482" x="762000" y="2597150"/>
          <p14:tracePt t="30484" x="768350" y="2571750"/>
          <p14:tracePt t="30495" x="768350" y="2540000"/>
          <p14:tracePt t="30512" x="768350" y="2476500"/>
          <p14:tracePt t="30530" x="749300" y="2413000"/>
          <p14:tracePt t="30549" x="717550" y="2349500"/>
          <p14:tracePt t="30566" x="673100" y="2317750"/>
          <p14:tracePt t="30581" x="660400" y="2317750"/>
          <p14:tracePt t="30585" x="635000" y="2317750"/>
          <p14:tracePt t="30599" x="520700" y="2343150"/>
          <p14:tracePt t="30613" x="393700" y="2374900"/>
          <p14:tracePt t="30631" x="260350" y="2400300"/>
          <p14:tracePt t="30648" x="184150" y="2425700"/>
          <p14:tracePt t="30666" x="184150" y="2432050"/>
          <p14:tracePt t="30682" x="196850" y="2444750"/>
          <p14:tracePt t="30714" x="419100" y="2501900"/>
          <p14:tracePt t="30731" x="546100" y="2533650"/>
          <p14:tracePt t="30751" x="609600" y="2559050"/>
          <p14:tracePt t="30763" x="609600" y="2565400"/>
          <p14:tracePt t="30786" x="603250" y="2565400"/>
          <p14:tracePt t="30799" x="584200" y="2552700"/>
          <p14:tracePt t="30814" x="577850" y="2533650"/>
          <p14:tracePt t="30848" x="552450" y="2413000"/>
          <p14:tracePt t="30864" x="552450" y="2393950"/>
          <p14:tracePt t="32332" x="558800" y="2387600"/>
          <p14:tracePt t="32344" x="577850" y="2381250"/>
          <p14:tracePt t="32355" x="622300" y="2355850"/>
          <p14:tracePt t="32384" x="692150" y="2330450"/>
          <p14:tracePt t="32388" x="711200" y="2324100"/>
          <p14:tracePt t="32397" x="742950" y="2311400"/>
          <p14:tracePt t="32415" x="831850" y="2292350"/>
          <p14:tracePt t="32433" x="958850" y="2273300"/>
          <p14:tracePt t="32452" x="1212850" y="2266950"/>
          <p14:tracePt t="32467" x="1314450" y="2266950"/>
          <p14:tracePt t="32486" x="1657350" y="2266950"/>
          <p14:tracePt t="32501" x="1924050" y="2279650"/>
          <p14:tracePt t="32515" x="2076450" y="2292350"/>
          <p14:tracePt t="32533" x="2514600" y="2336800"/>
          <p14:tracePt t="32551" x="2755900" y="2362200"/>
          <p14:tracePt t="32565" x="2940050" y="2362200"/>
          <p14:tracePt t="32584" x="3079750" y="2368550"/>
          <p14:tracePt t="32599" x="3219450" y="2381250"/>
          <p14:tracePt t="32615" x="3390900" y="2400300"/>
          <p14:tracePt t="32649" x="3651250" y="2432050"/>
          <p14:tracePt t="32668" x="3721100" y="2438400"/>
          <p14:tracePt t="32670" x="3740150" y="2438400"/>
          <p14:tracePt t="32682" x="3759200" y="2438400"/>
          <p14:tracePt t="32698" x="3778250" y="2438400"/>
          <p14:tracePt t="32715" x="3790950" y="2432050"/>
          <p14:tracePt t="32735" x="3803650" y="2419350"/>
          <p14:tracePt t="32749" x="3810000" y="2419350"/>
          <p14:tracePt t="32765" x="3816350" y="2413000"/>
          <p14:tracePt t="32837" x="3822700" y="2413000"/>
          <p14:tracePt t="32860" x="3829050" y="2413000"/>
          <p14:tracePt t="32870" x="3835400" y="2413000"/>
          <p14:tracePt t="32884" x="3841750" y="2413000"/>
          <p14:tracePt t="32915" x="3860800" y="2419350"/>
          <p14:tracePt t="32935" x="3860800" y="2432050"/>
          <p14:tracePt t="32948" x="3860800" y="2444750"/>
          <p14:tracePt t="32982" x="3854450" y="2463800"/>
          <p14:tracePt t="33033" x="3848100" y="2463800"/>
          <p14:tracePt t="33042" x="3841750" y="2470150"/>
          <p14:tracePt t="33051" x="3835400" y="2470150"/>
          <p14:tracePt t="33068" x="3810000" y="2482850"/>
          <p14:tracePt t="33086" x="3771900" y="2501900"/>
          <p14:tracePt t="33089" x="3759200" y="2501900"/>
          <p14:tracePt t="33099" x="3740150" y="2514600"/>
          <p14:tracePt t="33115" x="3721100" y="2520950"/>
          <p14:tracePt t="33155" x="3721100" y="2508250"/>
          <p14:tracePt t="33163" x="3721100" y="2501900"/>
          <p14:tracePt t="33173" x="3721100" y="2495550"/>
          <p14:tracePt t="33180" x="3721100" y="2489200"/>
          <p14:tracePt t="33201" x="3721100" y="2476500"/>
          <p14:tracePt t="33216" x="3721100" y="2470150"/>
          <p14:tracePt t="33250" x="3721100" y="2463800"/>
          <p14:tracePt t="33272" x="3721100" y="2457450"/>
          <p14:tracePt t="33287" x="3727450" y="2457450"/>
          <p14:tracePt t="33315" x="3740150" y="2444750"/>
          <p14:tracePt t="33335" x="3746500" y="2444750"/>
          <p14:tracePt t="33405" x="3752850" y="2451100"/>
          <p14:tracePt t="33413" x="3759200" y="2451100"/>
          <p14:tracePt t="33434" x="3778250" y="2470150"/>
          <p14:tracePt t="33450" x="3810000" y="2470150"/>
          <p14:tracePt t="33467" x="3835400" y="2470150"/>
          <p14:tracePt t="33484" x="3854450" y="2470150"/>
          <p14:tracePt t="33509" x="3854450" y="2463800"/>
          <p14:tracePt t="33636" x="3860800" y="2457450"/>
          <p14:tracePt t="33653" x="3873500" y="2457450"/>
          <p14:tracePt t="33667" x="3879850" y="2457450"/>
          <p14:tracePt t="33683" x="3892550" y="2457450"/>
          <p14:tracePt t="33704" x="3905250" y="2457450"/>
          <p14:tracePt t="33717" x="3911600" y="2457450"/>
          <p14:tracePt t="33743" x="3917950" y="2463800"/>
          <p14:tracePt t="33753" x="3924300" y="2463800"/>
          <p14:tracePt t="33783" x="4070350" y="2501900"/>
          <p14:tracePt t="33800" x="4178300" y="2520950"/>
          <p14:tracePt t="33815" x="4311650" y="2546350"/>
          <p14:tracePt t="33848" x="4533900" y="2565400"/>
          <p14:tracePt t="33865" x="4603750" y="2571750"/>
          <p14:tracePt t="33883" x="4654550" y="2571750"/>
          <p14:tracePt t="33898" x="4718050" y="2571750"/>
          <p14:tracePt t="33915" x="4806950" y="2597150"/>
          <p14:tracePt t="33931" x="4902200" y="2616200"/>
          <p14:tracePt t="33949" x="5016500" y="2647950"/>
          <p14:tracePt t="33983" x="5130800" y="2654300"/>
          <p14:tracePt t="34001" x="5162550" y="2647950"/>
          <p14:tracePt t="34018" x="5187950" y="2622550"/>
          <p14:tracePt t="34050" x="5232400" y="2584450"/>
          <p14:tracePt t="34067" x="5251450" y="2571750"/>
          <p14:tracePt t="34083" x="5270500" y="2565400"/>
          <p14:tracePt t="34101" x="5283200" y="2565400"/>
          <p14:tracePt t="34119" x="5289550" y="2565400"/>
          <p14:tracePt t="34121" x="5295900" y="2565400"/>
          <p14:tracePt t="34133" x="5302250" y="2571750"/>
          <p14:tracePt t="34149" x="5314950" y="2584450"/>
          <p14:tracePt t="34167" x="5340350" y="2603500"/>
          <p14:tracePt t="34184" x="5365750" y="2622550"/>
          <p14:tracePt t="34201" x="5391150" y="2628900"/>
          <p14:tracePt t="34215" x="5416550" y="2628900"/>
          <p14:tracePt t="34250" x="5492750" y="2622550"/>
          <p14:tracePt t="34270" x="5530850" y="2616200"/>
          <p14:tracePt t="34273" x="5543550" y="2616200"/>
          <p14:tracePt t="34286" x="5568950" y="2616200"/>
          <p14:tracePt t="34302" x="5600700" y="2609850"/>
          <p14:tracePt t="34318" x="5632450" y="2603500"/>
          <p14:tracePt t="34336" x="5657850" y="2597150"/>
          <p14:tracePt t="34339" x="5664200" y="2590800"/>
          <p14:tracePt t="34350" x="5676900" y="2590800"/>
          <p14:tracePt t="34366" x="5689600" y="2578100"/>
          <p14:tracePt t="34383" x="5702300" y="2571750"/>
          <p14:tracePt t="34403" x="5715000" y="2559050"/>
          <p14:tracePt t="34427" x="5715000" y="2552700"/>
          <p14:tracePt t="34502" x="5708650" y="2552700"/>
          <p14:tracePt t="34519" x="5702300" y="2552700"/>
          <p14:tracePt t="34534" x="5695950" y="2546350"/>
          <p14:tracePt t="34551" x="5683250" y="2540000"/>
          <p14:tracePt t="34556" x="5676900" y="2533650"/>
          <p14:tracePt t="34571" x="5670550" y="2533650"/>
          <p14:tracePt t="34586" x="5664200" y="2527300"/>
          <p14:tracePt t="34603" x="5657850" y="2527300"/>
          <p14:tracePt t="34634" x="5664200" y="2514600"/>
          <p14:tracePt t="34651" x="5715000" y="2514600"/>
          <p14:tracePt t="34669" x="5784850" y="2520950"/>
          <p14:tracePt t="34671" x="5835650" y="2520950"/>
          <p14:tracePt t="34684" x="5867400" y="2520950"/>
          <p14:tracePt t="34700" x="5930900" y="2520950"/>
          <p14:tracePt t="34717" x="5981700" y="2520950"/>
          <p14:tracePt t="34735" x="5994400" y="2520950"/>
          <p14:tracePt t="35118" x="5994400" y="2514600"/>
          <p14:tracePt t="35134" x="5994400" y="2508250"/>
          <p14:tracePt t="35679" x="6000750" y="2501900"/>
          <p14:tracePt t="35688" x="6007100" y="2501900"/>
          <p14:tracePt t="35719" x="6026150" y="2482850"/>
          <p14:tracePt t="35740" x="6051550" y="2476500"/>
          <p14:tracePt t="35759" x="6057900" y="2476500"/>
          <p14:tracePt t="35773" x="6070600" y="2470150"/>
          <p14:tracePt t="35785" x="6076950" y="2470150"/>
          <p14:tracePt t="35802" x="6089650" y="2470150"/>
          <p14:tracePt t="35823" x="6102350" y="2457450"/>
          <p14:tracePt t="35836" x="6108700" y="2444750"/>
          <p14:tracePt t="35852" x="6115050" y="2444750"/>
          <p14:tracePt t="35868" x="6115050" y="2438400"/>
          <p14:tracePt t="36012" x="6108700" y="2444750"/>
          <p14:tracePt t="36029" x="6102350" y="2444750"/>
          <p14:tracePt t="36042" x="6096000" y="2451100"/>
          <p14:tracePt t="36055" x="6096000" y="2457450"/>
          <p14:tracePt t="36058" x="6089650" y="2457450"/>
          <p14:tracePt t="36075" x="6089650" y="2463800"/>
          <p14:tracePt t="36089" x="6083300" y="2463800"/>
          <p14:tracePt t="36120" x="6083300" y="2470150"/>
          <p14:tracePt t="36139" x="6076950" y="2470150"/>
          <p14:tracePt t="36181" x="6076950" y="2476500"/>
          <p14:tracePt t="36241" x="6083300" y="2476500"/>
          <p14:tracePt t="36321" x="6089650" y="2476500"/>
          <p14:tracePt t="36331" x="6089650" y="2482850"/>
          <p14:tracePt t="36340" x="6096000" y="2482850"/>
          <p14:tracePt t="36355" x="6115050" y="2489200"/>
          <p14:tracePt t="36385" x="6165850" y="2489200"/>
          <p14:tracePt t="36403" x="6210300" y="2489200"/>
          <p14:tracePt t="36424" x="6311900" y="2489200"/>
          <p14:tracePt t="36427" x="6369050" y="2489200"/>
          <p14:tracePt t="36435" x="6432550" y="2482850"/>
          <p14:tracePt t="36451" x="6553200" y="2470150"/>
          <p14:tracePt t="36468" x="6667500" y="2457450"/>
          <p14:tracePt t="36486" x="6775450" y="2451100"/>
          <p14:tracePt t="36518" x="6959600" y="2451100"/>
          <p14:tracePt t="36539" x="7105650" y="2470150"/>
          <p14:tracePt t="36553" x="7156450" y="2482850"/>
          <p14:tracePt t="36571" x="7283450" y="2501900"/>
          <p14:tracePt t="36587" x="7334250" y="2501900"/>
          <p14:tracePt t="36603" x="7366000" y="2501900"/>
          <p14:tracePt t="36620" x="7372350" y="2501900"/>
          <p14:tracePt t="36636" x="7385050" y="2495550"/>
          <p14:tracePt t="36654" x="7423150" y="2489200"/>
          <p14:tracePt t="36670" x="7493000" y="2489200"/>
          <p14:tracePt t="36702" x="7670800" y="2489200"/>
          <p14:tracePt t="36721" x="7753350" y="2482850"/>
          <p14:tracePt t="36724" x="7778750" y="2482850"/>
          <p14:tracePt t="36735" x="7791450" y="2482850"/>
          <p14:tracePt t="36751" x="7804150" y="2476500"/>
          <p14:tracePt t="36769" x="7810500" y="2476500"/>
          <p14:tracePt t="36786" x="7829550" y="2470150"/>
          <p14:tracePt t="36804" x="7867650" y="2470150"/>
          <p14:tracePt t="36820" x="7918450" y="2470150"/>
          <p14:tracePt t="36852" x="7981950" y="2457450"/>
          <p14:tracePt t="36870" x="7994650" y="2457450"/>
          <p14:tracePt t="36903" x="8013700" y="2457450"/>
          <p14:tracePt t="36921" x="8077200" y="2470150"/>
          <p14:tracePt t="36939" x="8229600" y="2482850"/>
          <p14:tracePt t="36954" x="8509000" y="2489200"/>
          <p14:tracePt t="36959" x="8705850" y="2508250"/>
          <p14:tracePt t="36968" x="8896350" y="2514600"/>
          <p14:tracePt t="36986" x="9220200" y="2520950"/>
          <p14:tracePt t="37002" x="9423400" y="2508250"/>
          <p14:tracePt t="37020" x="9480550" y="2489200"/>
          <p14:tracePt t="37025" x="9480550" y="2476500"/>
          <p14:tracePt t="37037" x="9461500" y="2470150"/>
          <p14:tracePt t="37052" x="9442450" y="2470150"/>
          <p14:tracePt t="37071" x="9366250" y="2501900"/>
          <p14:tracePt t="37087" x="9347200" y="2533650"/>
          <p14:tracePt t="37104" x="9347200" y="2552700"/>
          <p14:tracePt t="37121" x="9378950" y="2565400"/>
          <p14:tracePt t="37135" x="9423400" y="2571750"/>
          <p14:tracePt t="37152" x="9442450" y="2571750"/>
          <p14:tracePt t="37186" x="9448800" y="2571750"/>
          <p14:tracePt t="37204" x="9436100" y="2571750"/>
          <p14:tracePt t="37219" x="9423400" y="2584450"/>
          <p14:tracePt t="37252" x="9410700" y="2616200"/>
          <p14:tracePt t="37300" x="9410700" y="2609850"/>
          <p14:tracePt t="37309" x="9410700" y="2603500"/>
          <p14:tracePt t="37318" x="9410700" y="2597150"/>
          <p14:tracePt t="37343" x="9410700" y="2590800"/>
          <p14:tracePt t="37358" x="9404350" y="2590800"/>
          <p14:tracePt t="37381" x="9404350" y="2597150"/>
          <p14:tracePt t="37391" x="9398000" y="2597150"/>
          <p14:tracePt t="37405" x="9398000" y="2603500"/>
          <p14:tracePt t="37471" x="9398000" y="2597150"/>
          <p14:tracePt t="37640" x="9391650" y="2603500"/>
          <p14:tracePt t="37656" x="9385300" y="2609850"/>
          <p14:tracePt t="37673" x="9378950" y="2616200"/>
          <p14:tracePt t="37692" x="9366250" y="2628900"/>
          <p14:tracePt t="37695" x="9359900" y="2635250"/>
          <p14:tracePt t="37701" x="9353550" y="2635250"/>
          <p14:tracePt t="37721" x="9353550" y="2641600"/>
          <p14:tracePt t="38353" x="9347200" y="2641600"/>
          <p14:tracePt t="38789" x="9340850" y="2641600"/>
          <p14:tracePt t="38798" x="9334500" y="2641600"/>
          <p14:tracePt t="38806" x="9321800" y="2628900"/>
          <p14:tracePt t="38824" x="9315450" y="2616200"/>
          <p14:tracePt t="38827" x="9302750" y="2609850"/>
          <p14:tracePt t="38836" x="9296400" y="2603500"/>
          <p14:tracePt t="38854" x="9271000" y="2584450"/>
          <p14:tracePt t="38872" x="9251950" y="2578100"/>
          <p14:tracePt t="38890" x="9245600" y="2571750"/>
          <p14:tracePt t="38920" x="9239250" y="2565400"/>
          <p14:tracePt t="38937" x="9239250" y="2559050"/>
          <p14:tracePt t="38959" x="9245600" y="2559050"/>
          <p14:tracePt t="38977" x="9277350" y="2559050"/>
          <p14:tracePt t="38979" x="9309100" y="2559050"/>
          <p14:tracePt t="38987" x="9347200" y="2559050"/>
          <p14:tracePt t="39003" x="9404350" y="2552700"/>
          <p14:tracePt t="39021" x="9436100" y="2540000"/>
          <p14:tracePt t="39039" x="9505950" y="2533650"/>
          <p14:tracePt t="39056" x="9594850" y="2527300"/>
          <p14:tracePt t="39071" x="9696450" y="2540000"/>
          <p14:tracePt t="39104" x="9836150" y="2552700"/>
          <p14:tracePt t="39122" x="9867900" y="2552700"/>
          <p14:tracePt t="39139" x="9880600" y="2552700"/>
          <p14:tracePt t="39143" x="9886950" y="2552700"/>
          <p14:tracePt t="39159" x="9899650" y="2546350"/>
          <p14:tracePt t="39171" x="9944100" y="2546350"/>
          <p14:tracePt t="39174" x="9994900" y="2546350"/>
          <p14:tracePt t="39188" x="10033000" y="2546350"/>
          <p14:tracePt t="39204" x="10134600" y="2540000"/>
          <p14:tracePt t="39222" x="10236200" y="2520950"/>
          <p14:tracePt t="39238" x="10255250" y="2508250"/>
          <p14:tracePt t="39254" x="10255250" y="2489200"/>
          <p14:tracePt t="39271" x="10255250" y="2482850"/>
          <p14:tracePt t="39287" x="10261600" y="2476500"/>
          <p14:tracePt t="39305" x="10280650" y="2476500"/>
          <p14:tracePt t="39322" x="10344150" y="2463800"/>
          <p14:tracePt t="39339" x="10407650" y="2451100"/>
          <p14:tracePt t="39355" x="10445750" y="2425700"/>
          <p14:tracePt t="39359" x="10458450" y="2413000"/>
          <p14:tracePt t="39372" x="10464800" y="2406650"/>
          <p14:tracePt t="39387" x="10464800" y="2381250"/>
          <p14:tracePt t="39405" x="10464800" y="2368550"/>
          <p14:tracePt t="39422" x="10433050" y="2336800"/>
          <p14:tracePt t="39439" x="10407650" y="2317750"/>
          <p14:tracePt t="39456" x="10394950" y="2292350"/>
          <p14:tracePt t="39471" x="10394950" y="2286000"/>
          <p14:tracePt t="39489" x="10401300" y="2222500"/>
          <p14:tracePt t="39507" x="10401300" y="2159000"/>
          <p14:tracePt t="39522" x="10401300" y="2133600"/>
          <p14:tracePt t="39538" x="10388600" y="2082800"/>
          <p14:tracePt t="39556" x="10369550" y="2063750"/>
          <p14:tracePt t="39588" x="10312400" y="2044700"/>
          <p14:tracePt t="39607" x="10267950" y="2044700"/>
          <p14:tracePt t="39608" x="10248900" y="2044700"/>
          <p14:tracePt t="39621" x="10229850" y="2044700"/>
          <p14:tracePt t="39638" x="10191750" y="2044700"/>
          <p14:tracePt t="39655" x="10160000" y="2044700"/>
          <p14:tracePt t="39672" x="10115550" y="2051050"/>
          <p14:tracePt t="39688" x="10083800" y="2063750"/>
          <p14:tracePt t="39722" x="10039350" y="2108200"/>
          <p14:tracePt t="39739" x="10033000" y="2146300"/>
          <p14:tracePt t="39756" x="10033000" y="2178050"/>
          <p14:tracePt t="39772" x="10045700" y="2216150"/>
          <p14:tracePt t="39788" x="10058400" y="2235200"/>
          <p14:tracePt t="39805" x="10071100" y="2247900"/>
          <p14:tracePt t="39822" x="10083800" y="2254250"/>
          <p14:tracePt t="39837" x="10090150" y="2260600"/>
          <p14:tracePt t="39855" x="10096500" y="2266950"/>
          <p14:tracePt t="39913" x="10096500" y="2260600"/>
          <p14:tracePt t="39921" x="10102850" y="2260600"/>
          <p14:tracePt t="39938" x="10102850" y="2247900"/>
          <p14:tracePt t="39960" x="10102850" y="2241550"/>
          <p14:tracePt t="41695" x="10102850" y="2235200"/>
          <p14:tracePt t="41704" x="10096500" y="2235200"/>
          <p14:tracePt t="41713" x="10083800" y="2235200"/>
          <p14:tracePt t="41729" x="10064750" y="2235200"/>
          <p14:tracePt t="41831" x="10071100" y="2235200"/>
          <p14:tracePt t="41842" x="10083800" y="2235200"/>
          <p14:tracePt t="41845" x="10102850" y="2241550"/>
          <p14:tracePt t="41857" x="10128250" y="2254250"/>
          <p14:tracePt t="41876" x="10185400" y="2273300"/>
          <p14:tracePt t="41891" x="10255250" y="2286000"/>
          <p14:tracePt t="41907" x="10337800" y="2292350"/>
          <p14:tracePt t="41927" x="10420350" y="2292350"/>
          <p14:tracePt t="41944" x="10471150" y="2292350"/>
          <p14:tracePt t="41957" x="10496550" y="2292350"/>
          <p14:tracePt t="41990" x="10629900" y="2292350"/>
          <p14:tracePt t="42006" x="10674350" y="2305050"/>
          <p14:tracePt t="42023" x="10731500" y="2311400"/>
          <p14:tracePt t="42040" x="10775950" y="2324100"/>
          <p14:tracePt t="42060" x="10807700" y="2330450"/>
          <p14:tracePt t="42078" x="10845800" y="2343150"/>
          <p14:tracePt t="42081" x="10864850" y="2349500"/>
          <p14:tracePt t="42091" x="10877550" y="2349500"/>
          <p14:tracePt t="42096" x="10896600" y="2355850"/>
          <p14:tracePt t="42109" x="10902950" y="2355850"/>
          <p14:tracePt t="42110" x="10922000" y="2362200"/>
          <p14:tracePt t="42125" x="10928350" y="2362200"/>
          <p14:tracePt t="42140" x="10947400" y="2374900"/>
          <p14:tracePt t="42158" x="10966450" y="2381250"/>
          <p14:tracePt t="42173" x="10972800" y="2387600"/>
          <p14:tracePt t="42190" x="10991850" y="2387600"/>
          <p14:tracePt t="42208" x="11023600" y="2387600"/>
          <p14:tracePt t="42225" x="11036300" y="2387600"/>
          <p14:tracePt t="42241" x="11049000" y="2381250"/>
          <p14:tracePt t="42259" x="11055350" y="2381250"/>
          <p14:tracePt t="42274" x="11061700" y="2374900"/>
          <p14:tracePt t="42362" x="11061700" y="2381250"/>
          <p14:tracePt t="42375" x="11061700" y="2387600"/>
          <p14:tracePt t="42396" x="11049000" y="2400300"/>
          <p14:tracePt t="42408" x="11042650" y="2413000"/>
          <p14:tracePt t="42427" x="11036300" y="2419350"/>
          <p14:tracePt t="42439" x="11036300" y="2425700"/>
          <p14:tracePt t="42457" x="11029950" y="2432050"/>
          <p14:tracePt t="42474" x="11023600" y="2444750"/>
          <p14:tracePt t="42491" x="11017250" y="2444750"/>
          <p14:tracePt t="42512" x="11010900" y="2444750"/>
          <p14:tracePt t="42527" x="11004550" y="2444750"/>
          <p14:tracePt t="42543" x="10998200" y="2444750"/>
          <p14:tracePt t="42575" x="10979150" y="2451100"/>
          <p14:tracePt t="42593" x="10966450" y="2451100"/>
          <p14:tracePt t="42689" x="10960100" y="2451100"/>
          <p14:tracePt t="42711" x="10947400" y="2451100"/>
          <p14:tracePt t="42713" x="10934700" y="2451100"/>
          <p14:tracePt t="42725" x="10928350" y="2444750"/>
          <p14:tracePt t="42740" x="10922000" y="2444750"/>
          <p14:tracePt t="42761" x="10915650" y="2432050"/>
          <p14:tracePt t="42791" x="10915650" y="2425700"/>
          <p14:tracePt t="42944" x="10909300" y="2419350"/>
          <p14:tracePt t="42956" x="10902950" y="2419350"/>
          <p14:tracePt t="42966" x="10890250" y="2413000"/>
          <p14:tracePt t="42974" x="10883900" y="2406650"/>
          <p14:tracePt t="42993" x="10877550" y="2406650"/>
          <p14:tracePt t="43014" x="10871200" y="2406650"/>
          <p14:tracePt t="43101" x="10864850" y="2406650"/>
          <p14:tracePt t="43172" x="10871200" y="2406650"/>
          <p14:tracePt t="43183" x="10902950" y="2406650"/>
          <p14:tracePt t="43192" x="10934700" y="2413000"/>
          <p14:tracePt t="43210" x="10991850" y="2413000"/>
          <p14:tracePt t="43214" x="11023600" y="2413000"/>
          <p14:tracePt t="43225" x="11049000" y="2413000"/>
          <p14:tracePt t="43239" x="11068050" y="2413000"/>
          <p14:tracePt t="43258" x="11118850" y="2406650"/>
          <p14:tracePt t="43276" x="11144250" y="2406650"/>
          <p14:tracePt t="43293" x="11156950" y="2400300"/>
          <p14:tracePt t="43296" x="11163300" y="2400300"/>
          <p14:tracePt t="43307" x="11169650" y="2400300"/>
          <p14:tracePt t="43324" x="11182350" y="2400300"/>
          <p14:tracePt t="43341" x="11195050" y="2393950"/>
          <p14:tracePt t="43374" x="11214100" y="2393950"/>
          <p14:tracePt t="43484" x="11214100" y="2400300"/>
          <p14:tracePt t="43493" x="11207750" y="2400300"/>
          <p14:tracePt t="43511" x="11176000" y="2419350"/>
          <p14:tracePt t="43514" x="11131550" y="2432050"/>
          <p14:tracePt t="43524" x="11093450" y="2444750"/>
          <p14:tracePt t="43541" x="10947400" y="2476500"/>
          <p14:tracePt t="43558" x="10680700" y="2508250"/>
          <p14:tracePt t="43591" x="9994900" y="2546350"/>
          <p14:tracePt t="43610" x="9455150" y="2540000"/>
          <p14:tracePt t="43625" x="9271000" y="2533650"/>
          <p14:tracePt t="43641" x="8953500" y="2501900"/>
          <p14:tracePt t="43659" x="8458200" y="2444750"/>
          <p14:tracePt t="43677" x="8115300" y="2419350"/>
          <p14:tracePt t="43692" x="7715250" y="2419350"/>
          <p14:tracePt t="43708" x="7264400" y="2419350"/>
          <p14:tracePt t="43726" x="6788150" y="2432050"/>
          <p14:tracePt t="43744" x="6369050" y="2444750"/>
          <p14:tracePt t="43748" x="6159500" y="2457450"/>
          <p14:tracePt t="43758" x="5981700" y="2463800"/>
          <p14:tracePt t="43774" x="5632450" y="2463800"/>
          <p14:tracePt t="43791" x="5353050" y="2470150"/>
          <p14:tracePt t="43810" x="5086350" y="2482850"/>
          <p14:tracePt t="43812" x="4953000" y="2489200"/>
          <p14:tracePt t="43823" x="4800600" y="2495550"/>
          <p14:tracePt t="43841" x="4502150" y="2495550"/>
          <p14:tracePt t="43861" x="4070350" y="2489200"/>
          <p14:tracePt t="43877" x="3854450" y="2476500"/>
          <p14:tracePt t="43910" x="3632200" y="2470150"/>
          <p14:tracePt t="43926" x="3594100" y="2476500"/>
          <p14:tracePt t="43942" x="3556000" y="2501900"/>
          <p14:tracePt t="43951" x="3530600" y="2520950"/>
          <p14:tracePt t="43960" x="3498850" y="2540000"/>
          <p14:tracePt t="43991" x="3327400" y="2635250"/>
          <p14:tracePt t="44009" x="3244850" y="2679700"/>
          <p14:tracePt t="44027" x="3200400" y="2705100"/>
          <p14:tracePt t="44042" x="3181350" y="2717800"/>
          <p14:tracePt t="44058" x="3175000" y="2717800"/>
          <p14:tracePt t="44075" x="3162300" y="2730500"/>
          <p14:tracePt t="44093" x="3086100" y="2749550"/>
          <p14:tracePt t="44108" x="2971800" y="2781300"/>
          <p14:tracePt t="44126" x="2800350" y="2813050"/>
          <p14:tracePt t="44142" x="2724150" y="2819400"/>
          <p14:tracePt t="44175" x="2686050" y="2819400"/>
          <p14:tracePt t="44215" x="2679700" y="2819400"/>
          <p14:tracePt t="44242" x="2641600" y="2838450"/>
          <p14:tracePt t="44260" x="2546350" y="2857500"/>
          <p14:tracePt t="44264" x="2508250" y="2863850"/>
          <p14:tracePt t="44274" x="2470150" y="2870200"/>
          <p14:tracePt t="44290" x="2387600" y="2870200"/>
          <p14:tracePt t="44308" x="2362200" y="2870200"/>
          <p14:tracePt t="44325" x="2355850" y="2857500"/>
          <p14:tracePt t="44341" x="2381250" y="2825750"/>
          <p14:tracePt t="44359" x="2419350" y="2806700"/>
          <p14:tracePt t="44376" x="2438400" y="2800350"/>
          <p14:tracePt t="44392" x="2432050" y="2794000"/>
          <p14:tracePt t="44409" x="2381250" y="2794000"/>
          <p14:tracePt t="44425" x="2336800" y="2794000"/>
          <p14:tracePt t="44459" x="2254250" y="2794000"/>
          <p14:tracePt t="44477" x="2247900" y="2787650"/>
          <p14:tracePt t="44492" x="2247900" y="2774950"/>
          <p14:tracePt t="44508" x="2260600" y="2762250"/>
          <p14:tracePt t="44611" x="2266950" y="2768600"/>
          <p14:tracePt t="44619" x="2279650" y="2768600"/>
          <p14:tracePt t="44626" x="2286000" y="2768600"/>
          <p14:tracePt t="44646" x="2317750" y="2768600"/>
          <p14:tracePt t="44662" x="2336800" y="2762250"/>
          <p14:tracePt t="44677" x="2355850" y="2762250"/>
          <p14:tracePt t="44693" x="2368550" y="2762250"/>
          <p14:tracePt t="44708" x="2381250" y="2762250"/>
          <p14:tracePt t="44727" x="2387600" y="2762250"/>
          <p14:tracePt t="44747" x="2400300" y="2762250"/>
          <p14:tracePt t="44760" x="2406650" y="2762250"/>
          <p14:tracePt t="44776" x="2419350" y="2755900"/>
          <p14:tracePt t="44890" x="2419350" y="2762250"/>
          <p14:tracePt t="44915" x="2419350" y="2768600"/>
          <p14:tracePt t="44931" x="2413000" y="2774950"/>
          <p14:tracePt t="44943" x="2413000" y="2781300"/>
          <p14:tracePt t="44961" x="2406650" y="2787650"/>
          <p14:tracePt t="45036" x="2406650" y="2781300"/>
          <p14:tracePt t="45113" x="2413000" y="2774950"/>
          <p14:tracePt t="45122" x="2419350" y="2774950"/>
          <p14:tracePt t="45133" x="2425700" y="2768600"/>
          <p14:tracePt t="45145" x="2451100" y="2762250"/>
          <p14:tracePt t="45161" x="2489200" y="2762250"/>
          <p14:tracePt t="45174" x="2514600" y="2762250"/>
          <p14:tracePt t="45195" x="2520950" y="2762250"/>
          <p14:tracePt t="45214" x="2533650" y="2762250"/>
          <p14:tracePt t="45216" x="2540000" y="2762250"/>
          <p14:tracePt t="45227" x="2546350" y="2762250"/>
          <p14:tracePt t="45243" x="2559050" y="2762250"/>
          <p14:tracePt t="45262" x="2571750" y="2755900"/>
          <p14:tracePt t="45277" x="2590800" y="2743200"/>
          <p14:tracePt t="45294" x="2616200" y="2717800"/>
          <p14:tracePt t="45310" x="2628900" y="2711450"/>
          <p14:tracePt t="45341" x="2635250" y="2711450"/>
          <p14:tracePt t="45355" x="2641600" y="2711450"/>
          <p14:tracePt t="45361" x="2647950" y="2711450"/>
          <p14:tracePt t="45377" x="2654300" y="2711450"/>
          <p14:tracePt t="45392" x="2660650" y="2711450"/>
          <p14:tracePt t="45410" x="2667000" y="2711450"/>
          <p14:tracePt t="45443" x="2730500" y="2717800"/>
          <p14:tracePt t="45446" x="2768600" y="2717800"/>
          <p14:tracePt t="45460" x="2806700" y="2717800"/>
          <p14:tracePt t="45476" x="2863850" y="2724150"/>
          <p14:tracePt t="45509" x="2889250" y="2724150"/>
          <p14:tracePt t="45527" x="2895600" y="2724150"/>
          <p14:tracePt t="45544" x="2901950" y="2724150"/>
          <p14:tracePt t="45560" x="2908300" y="2724150"/>
          <p14:tracePt t="45593" x="2927350" y="2717800"/>
          <p14:tracePt t="45615" x="2933700" y="2717800"/>
          <p14:tracePt t="45644" x="2940050" y="2717800"/>
          <p14:tracePt t="45663" x="2946400" y="2717800"/>
          <p14:tracePt t="45719" x="2952750" y="2717800"/>
          <p14:tracePt t="45756" x="2952750" y="2724150"/>
          <p14:tracePt t="45771" x="2952750" y="2730500"/>
          <p14:tracePt t="45787" x="2952750" y="2736850"/>
          <p14:tracePt t="45803" x="2959100" y="2736850"/>
          <p14:tracePt t="45814" x="2959100" y="2743200"/>
          <p14:tracePt t="45844" x="2965450" y="2743200"/>
          <p14:tracePt t="45898" x="2965450" y="2749550"/>
          <p14:tracePt t="45973" x="2971800" y="2749550"/>
          <p14:tracePt t="45985" x="2971800" y="2755900"/>
          <p14:tracePt t="46066" x="2978150" y="2755900"/>
          <p14:tracePt t="46076" x="2984500" y="2755900"/>
          <p14:tracePt t="46231" x="2990850" y="2755900"/>
          <p14:tracePt t="46249" x="3009900" y="2755900"/>
          <p14:tracePt t="46262" x="3028950" y="2749550"/>
          <p14:tracePt t="46278" x="3067050" y="2743200"/>
          <p14:tracePt t="46312" x="3149600" y="2730500"/>
          <p14:tracePt t="46328" x="3168650" y="2730500"/>
          <p14:tracePt t="46344" x="3175000" y="2730500"/>
          <p14:tracePt t="46378" x="3181350" y="2730500"/>
          <p14:tracePt t="46397" x="3187700" y="2736850"/>
          <p14:tracePt t="46426" x="3187700" y="2743200"/>
          <p14:tracePt t="46444" x="3194050" y="2743200"/>
          <p14:tracePt t="46558" x="3194050" y="2749550"/>
          <p14:tracePt t="46567" x="3200400" y="2749550"/>
          <p14:tracePt t="46579" x="3206750" y="2755900"/>
          <p14:tracePt t="46594" x="3219450" y="2755900"/>
          <p14:tracePt t="46610" x="3232150" y="2755900"/>
          <p14:tracePt t="46628" x="3276600" y="2749550"/>
          <p14:tracePt t="46643" x="3282950" y="2749550"/>
          <p14:tracePt t="46661" x="3282950" y="2743200"/>
          <p14:tracePt t="46700" x="3282950" y="2736850"/>
          <p14:tracePt t="46723" x="3289300" y="2736850"/>
          <p14:tracePt t="46732" x="3289300" y="2730500"/>
          <p14:tracePt t="46744" x="3289300" y="2724150"/>
          <p14:tracePt t="46762" x="3295650" y="2724150"/>
          <p14:tracePt t="46776" x="3295650" y="2717800"/>
          <p14:tracePt t="46817" x="3295650" y="2711450"/>
          <p14:tracePt t="46950" x="3289300" y="2711450"/>
          <p14:tracePt t="46979" x="3270250" y="2711450"/>
          <p14:tracePt t="46999" x="3263900" y="2711450"/>
          <p14:tracePt t="47022" x="3257550" y="2711450"/>
          <p14:tracePt t="47031" x="3251200" y="2711450"/>
          <p14:tracePt t="47047" x="3251200" y="2705100"/>
          <p14:tracePt t="47063" x="3257550" y="2698750"/>
          <p14:tracePt t="47077" x="3282950" y="2698750"/>
          <p14:tracePt t="47094" x="3352800" y="2698750"/>
          <p14:tracePt t="47111" x="3403600" y="2705100"/>
          <p14:tracePt t="47127" x="3448050" y="2705100"/>
          <p14:tracePt t="47145" x="3473450" y="2705100"/>
          <p14:tracePt t="47161" x="3492500" y="2705100"/>
          <p14:tracePt t="47194" x="3498850" y="2686050"/>
          <p14:tracePt t="47213" x="3530600" y="2667000"/>
          <p14:tracePt t="47229" x="3600450" y="2641600"/>
          <p14:tracePt t="47245" x="3695700" y="2622550"/>
          <p14:tracePt t="47261" x="3797300" y="2597150"/>
          <p14:tracePt t="47280" x="3873500" y="2571750"/>
          <p14:tracePt t="47311" x="3924300" y="2527300"/>
          <p14:tracePt t="47330" x="3924300" y="2495550"/>
          <p14:tracePt t="47346" x="3911600" y="2476500"/>
          <p14:tracePt t="47378" x="3873500" y="2451100"/>
          <p14:tracePt t="47397" x="3816350" y="2451100"/>
          <p14:tracePt t="47398" x="3771900" y="2457450"/>
          <p14:tracePt t="47412" x="3733800" y="2470150"/>
          <p14:tracePt t="47428" x="3651250" y="2489200"/>
          <p14:tracePt t="47444" x="3581400" y="2520950"/>
          <p14:tracePt t="47462" x="3536950" y="2546350"/>
          <p14:tracePt t="47478" x="3530600" y="2559050"/>
          <p14:tracePt t="47512" x="3549650" y="2603500"/>
          <p14:tracePt t="47528" x="3581400" y="2622550"/>
          <p14:tracePt t="47545" x="3644900" y="2654300"/>
          <p14:tracePt t="47563" x="3714750" y="2679700"/>
          <p14:tracePt t="47594" x="3841750" y="2711450"/>
          <p14:tracePt t="47611" x="3848100" y="2711450"/>
          <p14:tracePt t="47723" x="3854450" y="2711450"/>
          <p14:tracePt t="47732" x="3854450" y="2717800"/>
          <p14:tracePt t="47749" x="3860800" y="2724150"/>
          <p14:tracePt t="47751" x="3860800" y="2730500"/>
          <p14:tracePt t="47761" x="3867150" y="2730500"/>
          <p14:tracePt t="47781" x="3892550" y="2749550"/>
          <p14:tracePt t="47783" x="3898900" y="2755900"/>
          <p14:tracePt t="47795" x="3930650" y="2768600"/>
          <p14:tracePt t="47811" x="4000500" y="2781300"/>
          <p14:tracePt t="47844" x="4248150" y="2787650"/>
          <p14:tracePt t="47862" x="4368800" y="2787650"/>
          <p14:tracePt t="47880" x="4489450" y="2787650"/>
          <p14:tracePt t="47883" x="4552950" y="2781300"/>
          <p14:tracePt t="47898" x="4641850" y="2781300"/>
          <p14:tracePt t="47912" x="4673600" y="2781300"/>
          <p14:tracePt t="47928" x="4699000" y="2781300"/>
          <p14:tracePt t="47945" x="4705350" y="2781300"/>
          <p14:tracePt t="48091" x="4705350" y="2774950"/>
          <p14:tracePt t="48112" x="4711700" y="2774950"/>
          <p14:tracePt t="48130" x="4718050" y="2774950"/>
          <p14:tracePt t="48149" x="4718050" y="2768600"/>
          <p14:tracePt t="48179" x="4724400" y="2768600"/>
          <p14:tracePt t="48196" x="4762500" y="2768600"/>
          <p14:tracePt t="48214" x="4851400" y="2762250"/>
          <p14:tracePt t="48217" x="4895850" y="2762250"/>
          <p14:tracePt t="48228" x="4953000" y="2755900"/>
          <p14:tracePt t="48245" x="5054600" y="2749550"/>
          <p14:tracePt t="48261" x="5149850" y="2743200"/>
          <p14:tracePt t="48280" x="5213350" y="2736850"/>
          <p14:tracePt t="48296" x="5226050" y="2730500"/>
          <p14:tracePt t="48358" x="5232400" y="2730500"/>
          <p14:tracePt t="48378" x="5245100" y="2730500"/>
          <p14:tracePt t="48396" x="5276850" y="2730500"/>
          <p14:tracePt t="48414" x="5314950" y="2724150"/>
          <p14:tracePt t="48430" x="5334000" y="2724150"/>
          <p14:tracePt t="48446" x="5365750" y="2724150"/>
          <p14:tracePt t="48465" x="5410200" y="2724150"/>
          <p14:tracePt t="48479" x="5505450" y="2736850"/>
          <p14:tracePt t="48512" x="5676900" y="2755900"/>
          <p14:tracePt t="48530" x="5740400" y="2762250"/>
          <p14:tracePt t="48547" x="5765800" y="2762250"/>
          <p14:tracePt t="48551" x="5778500" y="2762250"/>
          <p14:tracePt t="48561" x="5778500" y="2755900"/>
          <p14:tracePt t="48578" x="5784850" y="2755900"/>
          <p14:tracePt t="48595" x="5803900" y="2755900"/>
          <p14:tracePt t="48613" x="5842000" y="2749550"/>
          <p14:tracePt t="48629" x="5886450" y="2749550"/>
          <p14:tracePt t="48645" x="5937250" y="2749550"/>
          <p14:tracePt t="48662" x="5962650" y="2749550"/>
          <p14:tracePt t="48682" x="5988050" y="2749550"/>
          <p14:tracePt t="48697" x="6000750" y="2749550"/>
          <p14:tracePt t="48713" x="6019800" y="2749550"/>
          <p14:tracePt t="48732" x="6076950" y="2755900"/>
          <p14:tracePt t="48745" x="6140450" y="2762250"/>
          <p14:tracePt t="48762" x="6216650" y="2768600"/>
          <p14:tracePt t="48778" x="6286500" y="2768600"/>
          <p14:tracePt t="48795" x="6369050" y="2768600"/>
          <p14:tracePt t="48813" x="6419850" y="2768600"/>
          <p14:tracePt t="48846" x="6521450" y="2749550"/>
          <p14:tracePt t="48865" x="6597650" y="2743200"/>
          <p14:tracePt t="48880" x="6623050" y="2743200"/>
          <p14:tracePt t="48913" x="6648450" y="2736850"/>
          <p14:tracePt t="48929" x="6654800" y="2730500"/>
          <p14:tracePt t="48949" x="6686550" y="2711450"/>
          <p14:tracePt t="48963" x="6718300" y="2692400"/>
          <p14:tracePt t="48980" x="6743700" y="2679700"/>
          <p14:tracePt t="48996" x="6769100" y="2673350"/>
          <p14:tracePt t="49013" x="6775450" y="2667000"/>
          <p14:tracePt t="49029" x="6781800" y="2667000"/>
          <p14:tracePt t="49046" x="6788150" y="2673350"/>
          <p14:tracePt t="49063" x="6794500" y="2679700"/>
          <p14:tracePt t="49080" x="6800850" y="2686050"/>
          <p14:tracePt t="49082" x="6807200" y="2692400"/>
          <p14:tracePt t="49096" x="6813550" y="2692400"/>
          <p14:tracePt t="49116" x="6851650" y="2692400"/>
          <p14:tracePt t="49127" x="6864350" y="2692400"/>
          <p14:tracePt t="49129" x="6902450" y="2692400"/>
          <p14:tracePt t="49149" x="6921500" y="2692400"/>
          <p14:tracePt t="49162" x="6946900" y="2692400"/>
          <p14:tracePt t="49180" x="6965950" y="2692400"/>
          <p14:tracePt t="49198" x="6978650" y="2692400"/>
          <p14:tracePt t="49217" x="7010400" y="2692400"/>
          <p14:tracePt t="49247" x="7042150" y="2692400"/>
          <p14:tracePt t="49265" x="7061200" y="2679700"/>
          <p14:tracePt t="49268" x="7086600" y="2673350"/>
          <p14:tracePt t="49280" x="7099300" y="2667000"/>
          <p14:tracePt t="49297" x="7118350" y="2654300"/>
          <p14:tracePt t="49313" x="7137400" y="2641600"/>
          <p14:tracePt t="49330" x="7143750" y="2628900"/>
          <p14:tracePt t="49347" x="7143750" y="2622550"/>
          <p14:tracePt t="49428" x="7156450" y="2622550"/>
          <p14:tracePt t="49437" x="7169150" y="2622550"/>
          <p14:tracePt t="49450" x="7175500" y="2622550"/>
          <p14:tracePt t="49466" x="7200900" y="2622550"/>
          <p14:tracePt t="49478" x="7239000" y="2622550"/>
          <p14:tracePt t="49513" x="7385050" y="2654300"/>
          <p14:tracePt t="49533" x="7467600" y="2667000"/>
          <p14:tracePt t="49536" x="7512050" y="2667000"/>
          <p14:tracePt t="49547" x="7531100" y="2673350"/>
          <p14:tracePt t="49563" x="7575550" y="2673350"/>
          <p14:tracePt t="49581" x="7581900" y="2673350"/>
          <p14:tracePt t="49621" x="7588250" y="2673350"/>
          <p14:tracePt t="49647" x="7588250" y="2667000"/>
          <p14:tracePt t="49941" x="7594600" y="2667000"/>
          <p14:tracePt t="49950" x="7600950" y="2667000"/>
          <p14:tracePt t="49966" x="7632700" y="2667000"/>
          <p14:tracePt t="49980" x="7683500" y="2667000"/>
          <p14:tracePt t="49998" x="7759700" y="2660650"/>
          <p14:tracePt t="50003" x="7791450" y="2654300"/>
          <p14:tracePt t="50015" x="7829550" y="2647950"/>
          <p14:tracePt t="50047" x="7988300" y="2628900"/>
          <p14:tracePt t="50063" x="8108950" y="2616200"/>
          <p14:tracePt t="50079" x="8216900" y="2603500"/>
          <p14:tracePt t="50097" x="8324850" y="2590800"/>
          <p14:tracePt t="50101" x="8362950" y="2584450"/>
          <p14:tracePt t="50113" x="8394700" y="2578100"/>
          <p14:tracePt t="50130" x="8439150" y="2571750"/>
          <p14:tracePt t="50197" x="8445500" y="2571750"/>
          <p14:tracePt t="50204" x="8451850" y="2571750"/>
          <p14:tracePt t="50216" x="8458200" y="2571750"/>
          <p14:tracePt t="50217" x="8464550" y="2571750"/>
          <p14:tracePt t="50229" x="8477250" y="2571750"/>
          <p14:tracePt t="50247" x="8496300" y="2571750"/>
          <p14:tracePt t="50267" x="8521700" y="2571750"/>
          <p14:tracePt t="50285" x="8547100" y="2571750"/>
          <p14:tracePt t="50297" x="8559800" y="2571750"/>
          <p14:tracePt t="50313" x="8648700" y="2584450"/>
          <p14:tracePt t="50331" x="8737600" y="2590800"/>
          <p14:tracePt t="50334" x="8813800" y="2597150"/>
          <p14:tracePt t="50349" x="8953500" y="2616200"/>
          <p14:tracePt t="50365" x="9067800" y="2628900"/>
          <p14:tracePt t="50382" x="9131300" y="2635250"/>
          <p14:tracePt t="50397" x="9150350" y="2635250"/>
          <p14:tracePt t="50425" x="9156700" y="2641600"/>
          <p14:tracePt t="50447" x="9163050" y="2654300"/>
          <p14:tracePt t="50464" x="9182100" y="2667000"/>
          <p14:tracePt t="50481" x="9207500" y="2686050"/>
          <p14:tracePt t="50497" x="9239250" y="2698750"/>
          <p14:tracePt t="50514" x="9251950" y="2698750"/>
          <p14:tracePt t="50532" x="9258300" y="2698750"/>
          <p14:tracePt t="50548" x="9264650" y="2698750"/>
          <p14:tracePt t="50580" x="9290050" y="2692400"/>
          <p14:tracePt t="50597" x="9302750" y="2686050"/>
          <p14:tracePt t="50616" x="9321800" y="2679700"/>
          <p14:tracePt t="50618" x="9328150" y="2679700"/>
          <p14:tracePt t="50647" x="9334500" y="2679700"/>
          <p14:tracePt t="50671" x="9340850" y="2679700"/>
          <p14:tracePt t="50698" x="9359900" y="2679700"/>
          <p14:tracePt t="50716" x="9391650" y="2686050"/>
          <p14:tracePt t="50718" x="9436100" y="2686050"/>
          <p14:tracePt t="50732" x="9461500" y="2686050"/>
          <p14:tracePt t="50747" x="9601200" y="2692400"/>
          <p14:tracePt t="50765" x="9753600" y="2705100"/>
          <p14:tracePt t="50781" x="9867900" y="2711450"/>
          <p14:tracePt t="50798" x="9912350" y="2711450"/>
          <p14:tracePt t="50837" x="9918700" y="2711450"/>
          <p14:tracePt t="50853" x="9925050" y="2717800"/>
          <p14:tracePt t="50866" x="9944100" y="2717800"/>
          <p14:tracePt t="50867" x="9988550" y="2717800"/>
          <p14:tracePt t="50881" x="10020300" y="2717800"/>
          <p14:tracePt t="50898" x="10090150" y="2717800"/>
          <p14:tracePt t="50914" x="10121900" y="2711450"/>
          <p14:tracePt t="50934" x="10134600" y="2692400"/>
          <p14:tracePt t="50983" x="10140950" y="2692400"/>
          <p14:tracePt t="50990" x="10147300" y="2692400"/>
          <p14:tracePt t="51000" x="10153650" y="2698750"/>
          <p14:tracePt t="51015" x="10172700" y="2698750"/>
          <p14:tracePt t="51047" x="10179050" y="2705100"/>
          <p14:tracePt t="51065" x="10185400" y="2705100"/>
          <p14:tracePt t="51080" x="10191750" y="2711450"/>
          <p14:tracePt t="51098" x="10198100" y="2711450"/>
          <p14:tracePt t="51114" x="10204450" y="2717800"/>
          <p14:tracePt t="51131" x="10204450" y="2724150"/>
          <p14:tracePt t="51148" x="10210800" y="2724150"/>
          <p14:tracePt t="51181" x="10217150" y="2717800"/>
          <p14:tracePt t="51202" x="10217150" y="2705100"/>
          <p14:tracePt t="51214" x="10217150" y="2698750"/>
          <p14:tracePt t="51249" x="10217150" y="2692400"/>
          <p14:tracePt t="51329" x="10223500" y="2698750"/>
          <p14:tracePt t="51345" x="10223500" y="2705100"/>
          <p14:tracePt t="51366" x="10223500" y="2711450"/>
          <p14:tracePt t="51383" x="10229850" y="2717800"/>
          <p14:tracePt t="51385" x="10229850" y="2724150"/>
          <p14:tracePt t="51398" x="10236200" y="2730500"/>
          <p14:tracePt t="51414" x="10248900" y="2749550"/>
          <p14:tracePt t="51450" x="10280650" y="2774950"/>
          <p14:tracePt t="51467" x="10293350" y="2774950"/>
          <p14:tracePt t="51483" x="10318750" y="2774950"/>
          <p14:tracePt t="51497" x="10331450" y="2768600"/>
          <p14:tracePt t="51515" x="10337800" y="2768600"/>
          <p14:tracePt t="51563" x="10337800" y="2774950"/>
          <p14:tracePt t="51571" x="10337800" y="2781300"/>
          <p14:tracePt t="51582" x="10331450" y="2787650"/>
          <p14:tracePt t="51597" x="10312400" y="2800350"/>
          <p14:tracePt t="51614" x="10280650" y="2813050"/>
          <p14:tracePt t="51648" x="10204450" y="2832100"/>
          <p14:tracePt t="51667" x="10128250" y="2832100"/>
          <p14:tracePt t="51682" x="10064750" y="2832100"/>
          <p14:tracePt t="51699" x="9975850" y="2825750"/>
          <p14:tracePt t="51714" x="9848850" y="2813050"/>
          <p14:tracePt t="51731" x="9715500" y="2800350"/>
          <p14:tracePt t="51749" x="9563100" y="2781300"/>
          <p14:tracePt t="51782" x="9093200" y="2743200"/>
          <p14:tracePt t="51800" x="8807450" y="2736850"/>
          <p14:tracePt t="51803" x="8648700" y="2736850"/>
          <p14:tracePt t="51815" x="8483600" y="2736850"/>
          <p14:tracePt t="51831" x="8204200" y="2736850"/>
          <p14:tracePt t="51848" x="7962900" y="2736850"/>
          <p14:tracePt t="51870" x="7588250" y="2743200"/>
          <p14:tracePt t="51882" x="7467600" y="2749550"/>
          <p14:tracePt t="51915" x="6654800" y="2768600"/>
          <p14:tracePt t="51934" x="6318250" y="2781300"/>
          <p14:tracePt t="51950" x="5988050" y="2806700"/>
          <p14:tracePt t="51965" x="5645150" y="2825750"/>
          <p14:tracePt t="51982" x="5302250" y="2838450"/>
          <p14:tracePt t="51998" x="4959350" y="2863850"/>
          <p14:tracePt t="52015" x="4591050" y="2901950"/>
          <p14:tracePt t="52049" x="3759200" y="2997200"/>
          <p14:tracePt t="52069" x="3130550" y="3067050"/>
          <p14:tracePt t="52080" x="2952750" y="3086100"/>
          <p14:tracePt t="52098" x="2647950" y="3111500"/>
          <p14:tracePt t="52116" x="2330450" y="3136900"/>
          <p14:tracePt t="52132" x="2152650" y="3162300"/>
          <p14:tracePt t="52148" x="2063750" y="3168650"/>
          <p14:tracePt t="52183" x="1816100" y="3194050"/>
          <p14:tracePt t="52228" x="1822450" y="3194050"/>
          <p14:tracePt t="52235" x="1828800" y="3194050"/>
          <p14:tracePt t="52250" x="1835150" y="3187700"/>
          <p14:tracePt t="52266" x="1841500" y="3187700"/>
          <p14:tracePt t="52283" x="1847850" y="3181350"/>
          <p14:tracePt t="52298" x="1854200" y="3168650"/>
          <p14:tracePt t="52316" x="1860550" y="3149600"/>
          <p14:tracePt t="52336" x="1866900" y="3117850"/>
          <p14:tracePt t="52339" x="1866900" y="3105150"/>
          <p14:tracePt t="52346" x="1873250" y="3086100"/>
          <p14:tracePt t="52382" x="1905000" y="3028950"/>
          <p14:tracePt t="52387" x="1911350" y="3016250"/>
          <p14:tracePt t="52399" x="1924050" y="3009900"/>
          <p14:tracePt t="52415" x="1936750" y="2997200"/>
          <p14:tracePt t="52453" x="1943100" y="2997200"/>
          <p14:tracePt t="52467" x="1943100" y="2990850"/>
          <p14:tracePt t="52469" x="1943100" y="2984500"/>
          <p14:tracePt t="52483" x="1943100" y="2978150"/>
          <p14:tracePt t="52499" x="1949450" y="2959100"/>
          <p14:tracePt t="52516" x="1949450" y="2927350"/>
          <p14:tracePt t="52533" x="1949450" y="2914650"/>
          <p14:tracePt t="52866" x="1955800" y="2914650"/>
          <p14:tracePt t="52877" x="1962150" y="2908300"/>
          <p14:tracePt t="52885" x="2000250" y="2895600"/>
          <p14:tracePt t="52916" x="2254250" y="2857500"/>
          <p14:tracePt t="52919" x="2311400" y="2851150"/>
          <p14:tracePt t="52938" x="2362200" y="2851150"/>
          <p14:tracePt t="53009" x="2362200" y="2844800"/>
          <p14:tracePt t="53017" x="2362200" y="2838450"/>
          <p14:tracePt t="53050" x="2368550" y="2794000"/>
          <p14:tracePt t="53075" x="2362200" y="2794000"/>
          <p14:tracePt t="53084" x="2349500" y="2800350"/>
          <p14:tracePt t="53098" x="2305050" y="2819400"/>
          <p14:tracePt t="53115" x="2286000" y="2832100"/>
          <p14:tracePt t="53192" x="2286000" y="2838450"/>
          <p14:tracePt t="53224" x="2286000" y="2844800"/>
          <p14:tracePt t="53251" x="2279650" y="2851150"/>
          <p14:tracePt t="53267" x="2273300" y="2857500"/>
          <p14:tracePt t="53578" x="2273300" y="2863850"/>
          <p14:tracePt t="53587" x="2273300" y="2870200"/>
          <p14:tracePt t="53600" x="2273300" y="2882900"/>
          <p14:tracePt t="53617" x="2266950" y="2895600"/>
          <p14:tracePt t="53848" x="2260600" y="2895600"/>
          <p14:tracePt t="53858" x="2254250" y="2895600"/>
          <p14:tracePt t="53867" x="2247900" y="2895600"/>
          <p14:tracePt t="53888" x="2197100" y="2908300"/>
          <p14:tracePt t="53901" x="2190750" y="2908300"/>
          <p14:tracePt t="60970" x="2184400" y="2908300"/>
          <p14:tracePt t="60981" x="2178050" y="2901950"/>
          <p14:tracePt t="60983" x="2178050" y="2895600"/>
          <p14:tracePt t="60992" x="2165350" y="2876550"/>
          <p14:tracePt t="61010" x="2146300" y="2825750"/>
          <p14:tracePt t="61021" x="2127250" y="2800350"/>
          <p14:tracePt t="61023" x="2114550" y="2774950"/>
          <p14:tracePt t="61041" x="2082800" y="2730500"/>
          <p14:tracePt t="61058" x="2051050" y="2698750"/>
          <p14:tracePt t="61074" x="2025650" y="2686050"/>
          <p14:tracePt t="61090" x="2012950" y="2686050"/>
          <p14:tracePt t="61107" x="2006600" y="2686050"/>
          <p14:tracePt t="61124" x="2000250" y="2692400"/>
          <p14:tracePt t="61141" x="2000250" y="2698750"/>
          <p14:tracePt t="61157" x="1993900" y="2698750"/>
          <p14:tracePt t="61160" x="1987550" y="2698750"/>
          <p14:tracePt t="61171" x="1981200" y="2698750"/>
          <p14:tracePt t="61189" x="1968500" y="2698750"/>
          <p14:tracePt t="61205" x="1962150" y="2698750"/>
          <p14:tracePt t="67733" x="1968500" y="2698750"/>
          <p14:tracePt t="67742" x="1981200" y="2698750"/>
          <p14:tracePt t="67753" x="1993900" y="2686050"/>
          <p14:tracePt t="67791" x="2000250" y="2686050"/>
          <p14:tracePt t="67815" x="2006600" y="2686050"/>
          <p14:tracePt t="67918" x="2006600" y="2692400"/>
          <p14:tracePt t="67927" x="2006600" y="2698750"/>
          <p14:tracePt t="67935" x="2006600" y="2705100"/>
          <p14:tracePt t="67947" x="2012950" y="2724150"/>
          <p14:tracePt t="67963" x="2012950" y="2762250"/>
          <p14:tracePt t="67978" x="1993900" y="2806700"/>
          <p14:tracePt t="68000" x="1987550" y="2857500"/>
          <p14:tracePt t="68014" x="2000250" y="2908300"/>
          <p14:tracePt t="68032" x="2019300" y="2965450"/>
          <p14:tracePt t="68049" x="2019300" y="3060700"/>
          <p14:tracePt t="68060" x="2012950" y="3086100"/>
          <p14:tracePt t="68078" x="1949450" y="3270250"/>
          <p14:tracePt t="68095" x="1968500" y="3352800"/>
          <p14:tracePt t="68114" x="2057400" y="3390900"/>
          <p14:tracePt t="68130" x="2165350" y="3397250"/>
          <p14:tracePt t="68146" x="2279650" y="3384550"/>
          <p14:tracePt t="68178" x="2374900" y="3333750"/>
          <p14:tracePt t="68196" x="2381250" y="3321050"/>
          <p14:tracePt t="68214" x="2387600" y="3314700"/>
          <p14:tracePt t="68246" x="2419350" y="3314700"/>
          <p14:tracePt t="68262" x="2438400" y="3314700"/>
          <p14:tracePt t="68278" x="2501900" y="3327400"/>
          <p14:tracePt t="68296" x="2622550" y="3340100"/>
          <p14:tracePt t="68313" x="2667000" y="3346450"/>
          <p14:tracePt t="68329" x="2705100" y="3352800"/>
          <p14:tracePt t="68346" x="2736850" y="3352800"/>
          <p14:tracePt t="68363" x="2755900" y="3352800"/>
          <p14:tracePt t="68378" x="2768600" y="3352800"/>
          <p14:tracePt t="68395" x="2781300" y="3352800"/>
          <p14:tracePt t="68413" x="2800350" y="3352800"/>
          <p14:tracePt t="68445" x="2851150" y="3352800"/>
          <p14:tracePt t="68463" x="2876550" y="3352800"/>
          <p14:tracePt t="68479" x="2895600" y="3352800"/>
          <p14:tracePt t="68481" x="2901950" y="3352800"/>
          <p14:tracePt t="68532" x="2901950" y="3346450"/>
          <p14:tracePt t="68539" x="2901950" y="3340100"/>
          <p14:tracePt t="68546" x="2895600" y="3333750"/>
          <p14:tracePt t="68579" x="2870200" y="3289300"/>
          <p14:tracePt t="68597" x="2857500" y="3257550"/>
          <p14:tracePt t="68612" x="2844800" y="3232150"/>
          <p14:tracePt t="68645" x="2838450" y="3194050"/>
          <p14:tracePt t="68664" x="2832100" y="3175000"/>
          <p14:tracePt t="68680" x="2825750" y="3175000"/>
          <p14:tracePt t="68718" x="2819400" y="3175000"/>
          <p14:tracePt t="68732" x="2813050" y="3168650"/>
          <p14:tracePt t="68748" x="2800350" y="3162300"/>
          <p14:tracePt t="68764" x="2781300" y="3149600"/>
          <p14:tracePt t="68780" x="2768600" y="3143250"/>
          <p14:tracePt t="68795" x="2749550" y="3136900"/>
          <p14:tracePt t="68815" x="2743200" y="3130550"/>
          <p14:tracePt t="68885" x="2743200" y="3136900"/>
          <p14:tracePt t="68902" x="2743200" y="3143250"/>
          <p14:tracePt t="68949" x="2749550" y="3143250"/>
          <p14:tracePt t="68964" x="2768600" y="3136900"/>
          <p14:tracePt t="68982" x="2800350" y="3130550"/>
          <p14:tracePt t="68996" x="2819400" y="3130550"/>
          <p14:tracePt t="69014" x="2832100" y="3130550"/>
          <p14:tracePt t="69029" x="2838450" y="3130550"/>
          <p14:tracePt t="69046" x="2844800" y="3136900"/>
          <p14:tracePt t="69063" x="2844800" y="3149600"/>
          <p14:tracePt t="69082" x="2851150" y="3162300"/>
          <p14:tracePt t="69114" x="2851150" y="3175000"/>
          <p14:tracePt t="69186" x="2851150" y="3181350"/>
          <p14:tracePt t="69201" x="2851150" y="3187700"/>
          <p14:tracePt t="69207" x="2851150" y="3194050"/>
          <p14:tracePt t="69213" x="2851150" y="3200400"/>
          <p14:tracePt t="69247" x="2851150" y="3206750"/>
          <p14:tracePt t="69540" x="2857500" y="3206750"/>
          <p14:tracePt t="69575" x="2863850" y="3206750"/>
          <p14:tracePt t="69601" x="2870200" y="3206750"/>
          <p14:tracePt t="69617" x="2870200" y="3200400"/>
          <p14:tracePt t="69740" x="2870200" y="3194050"/>
          <p14:tracePt t="69765" x="2870200" y="3187700"/>
          <p14:tracePt t="69837" x="2870200" y="3181350"/>
          <p14:tracePt t="69847" x="2863850" y="3181350"/>
          <p14:tracePt t="69863" x="2863850" y="3175000"/>
          <p14:tracePt t="69881" x="2863850" y="3168650"/>
          <p14:tracePt t="69897" x="2857500" y="3162300"/>
          <p14:tracePt t="69919" x="2851150" y="3162300"/>
          <p14:tracePt t="69933" x="2844800" y="3155950"/>
          <p14:tracePt t="69948" x="2838450" y="3155950"/>
          <p14:tracePt t="69965" x="2819400" y="3155950"/>
          <p14:tracePt t="69981" x="2794000" y="3155950"/>
          <p14:tracePt t="69998" x="2781300" y="3155950"/>
          <p14:tracePt t="70017" x="2768600" y="3155950"/>
          <p14:tracePt t="70030" x="2762250" y="3155950"/>
          <p14:tracePt t="70047" x="2755900" y="3155950"/>
          <p14:tracePt t="70100" x="2743200" y="3155950"/>
          <p14:tracePt t="70114" x="2730500" y="3155950"/>
          <p14:tracePt t="70129" x="2698750" y="3155950"/>
          <p14:tracePt t="70147" x="2660650" y="3155950"/>
          <p14:tracePt t="70165" x="2609850" y="3149600"/>
          <p14:tracePt t="70181" x="2590800" y="3143250"/>
          <p14:tracePt t="70247" x="2584450" y="3149600"/>
          <p14:tracePt t="70255" x="2584450" y="3155950"/>
          <p14:tracePt t="70264" x="2578100" y="3155950"/>
          <p14:tracePt t="70284" x="2559050" y="3181350"/>
          <p14:tracePt t="70287" x="2552700" y="3187700"/>
          <p14:tracePt t="70296" x="2540000" y="3194050"/>
          <p14:tracePt t="70313" x="2527300" y="3206750"/>
          <p14:tracePt t="70332" x="2520950" y="3213100"/>
          <p14:tracePt t="70335" x="2520950" y="3219450"/>
          <p14:tracePt t="70348" x="2527300" y="3225800"/>
          <p14:tracePt t="70366" x="2571750" y="3251200"/>
          <p14:tracePt t="70380" x="2584450" y="3257550"/>
          <p14:tracePt t="70396" x="2609850" y="3289300"/>
          <p14:tracePt t="70415" x="2622550" y="3352800"/>
          <p14:tracePt t="70431" x="2622550" y="3397250"/>
          <p14:tracePt t="70446" x="2622550" y="3409950"/>
          <p14:tracePt t="70465" x="2635250" y="3467100"/>
          <p14:tracePt t="70481" x="2660650" y="3492500"/>
          <p14:tracePt t="70514" x="2774950" y="3524250"/>
          <p14:tracePt t="70533" x="2813050" y="3530600"/>
          <p14:tracePt t="70548" x="2851150" y="3530600"/>
          <p14:tracePt t="70580" x="2895600" y="3530600"/>
          <p14:tracePt t="70598" x="2914650" y="3530600"/>
          <p14:tracePt t="70614" x="2933700" y="3517900"/>
          <p14:tracePt t="70630" x="2940050" y="3511550"/>
          <p14:tracePt t="70647" x="2952750" y="3492500"/>
          <p14:tracePt t="70664" x="2965450" y="3467100"/>
          <p14:tracePt t="70699" x="2952750" y="3460750"/>
          <p14:tracePt t="70717" x="2927350" y="3460750"/>
          <p14:tracePt t="70734" x="2908300" y="3460750"/>
          <p14:tracePt t="70751" x="2895600" y="3460750"/>
          <p14:tracePt t="70762" x="2882900" y="3460750"/>
          <p14:tracePt t="70783" x="2870200" y="3454400"/>
          <p14:tracePt t="70828" x="2863850" y="3454400"/>
          <p14:tracePt t="70837" x="2857500" y="3454400"/>
          <p14:tracePt t="70849" x="2851150" y="3454400"/>
          <p14:tracePt t="70850" x="2844800" y="3454400"/>
          <p14:tracePt t="70864" x="2838450" y="3454400"/>
          <p14:tracePt t="78443" x="2838450" y="3460750"/>
          <p14:tracePt t="78451" x="2851150" y="3467100"/>
          <p14:tracePt t="78456" x="2870200" y="3486150"/>
          <p14:tracePt t="78470" x="2908300" y="3511550"/>
          <p14:tracePt t="78488" x="3016250" y="3549650"/>
          <p14:tracePt t="78505" x="3168650" y="3625850"/>
          <p14:tracePt t="78524" x="3263900" y="3695700"/>
          <p14:tracePt t="78535" x="3409950" y="3790950"/>
          <p14:tracePt t="78556" x="3638550" y="3848100"/>
          <p14:tracePt t="78572" x="3905250" y="3867150"/>
          <p14:tracePt t="78588" x="4140200" y="3860800"/>
          <p14:tracePt t="78604" x="4337050" y="3829050"/>
          <p14:tracePt t="78622" x="4502150" y="3784600"/>
          <p14:tracePt t="78637" x="4603750" y="3740150"/>
          <p14:tracePt t="78654" x="4654550" y="3695700"/>
          <p14:tracePt t="78673" x="4654550" y="3663950"/>
          <p14:tracePt t="78704" x="4641850" y="3575050"/>
          <p14:tracePt t="78723" x="4629150" y="3511550"/>
          <p14:tracePt t="78739" x="4629150" y="3473450"/>
          <p14:tracePt t="78770" x="4629150" y="3429000"/>
          <p14:tracePt t="78788" x="4654550" y="3403600"/>
          <p14:tracePt t="78806" x="4660900" y="3397250"/>
          <p14:tracePt t="78845" x="4660900" y="3403600"/>
          <p14:tracePt t="78855" x="4673600" y="3429000"/>
          <p14:tracePt t="78873" x="4705350" y="3562350"/>
          <p14:tracePt t="78888" x="4705350" y="3587750"/>
          <p14:tracePt t="78904" x="4711700" y="3752850"/>
          <p14:tracePt t="78921" x="4699000" y="3956050"/>
          <p14:tracePt t="78939" x="4660900" y="4133850"/>
          <p14:tracePt t="78942" x="4641850" y="4203700"/>
          <p14:tracePt t="78958" x="4622800" y="4305300"/>
          <p14:tracePt t="78972" x="4616450" y="4368800"/>
          <p14:tracePt t="78987" x="4616450" y="4387850"/>
          <p14:tracePt t="79005" x="4648200" y="4432300"/>
          <p14:tracePt t="79038" x="4692650" y="4476750"/>
          <p14:tracePt t="79055" x="4705350" y="4489450"/>
          <p14:tracePt t="79074" x="4711700" y="4495800"/>
          <p14:tracePt t="79115" x="4711700" y="4489450"/>
          <p14:tracePt t="79125" x="4718050" y="4489450"/>
          <p14:tracePt t="79141" x="4737100" y="4476750"/>
          <p14:tracePt t="79156" x="4781550" y="4457700"/>
          <p14:tracePt t="79173" x="4813300" y="4445000"/>
          <p14:tracePt t="79189" x="4864100" y="4438650"/>
          <p14:tracePt t="79205" x="4902200" y="4425950"/>
          <p14:tracePt t="79223" x="4914900" y="4419600"/>
          <p14:tracePt t="79255" x="4921250" y="4381500"/>
          <p14:tracePt t="79277" x="4908550" y="4298950"/>
          <p14:tracePt t="79289" x="4908550" y="4286250"/>
          <p14:tracePt t="79308" x="4902200" y="4171950"/>
          <p14:tracePt t="79324" x="4902200" y="4121150"/>
          <p14:tracePt t="79338" x="4927600" y="4057650"/>
          <p14:tracePt t="79356" x="4946650" y="4013200"/>
          <p14:tracePt t="79372" x="4965700" y="3968750"/>
          <p14:tracePt t="79390" x="4965700" y="3937000"/>
          <p14:tracePt t="79407" x="4965700" y="3905250"/>
          <p14:tracePt t="79438" x="4946650" y="3848100"/>
          <p14:tracePt t="79457" x="4927600" y="3816350"/>
          <p14:tracePt t="79459" x="4921250" y="3803650"/>
          <p14:tracePt t="79471" x="4914900" y="3797300"/>
          <p14:tracePt t="79487" x="4914900" y="3790950"/>
          <p14:tracePt t="79591" x="4914900" y="3784600"/>
          <p14:tracePt t="79624" x="4914900" y="3778250"/>
          <p14:tracePt t="79638" x="4914900" y="3771900"/>
          <p14:tracePt t="79659" x="4908550" y="3759200"/>
          <p14:tracePt t="79662" x="4908550" y="3746500"/>
          <p14:tracePt t="79669" x="4902200" y="3721100"/>
          <p14:tracePt t="79688" x="4889500" y="3702050"/>
          <p14:tracePt t="79706" x="4870450" y="3670300"/>
          <p14:tracePt t="79725" x="4864100" y="3657600"/>
          <p14:tracePt t="79726" x="4857750" y="3651250"/>
          <p14:tracePt t="79775" x="4845050" y="3651250"/>
          <p14:tracePt t="79783" x="4832350" y="3651250"/>
          <p14:tracePt t="79792" x="4826000" y="3651250"/>
          <p14:tracePt t="79806" x="4756150" y="3644900"/>
          <p14:tracePt t="79839" x="4629150" y="3619500"/>
          <p14:tracePt t="79855" x="4597400" y="3613150"/>
          <p14:tracePt t="79895" x="4597400" y="3619500"/>
          <p14:tracePt t="79917" x="4591050" y="3619500"/>
          <p14:tracePt t="79927" x="4591050" y="3625850"/>
          <p14:tracePt t="79985" x="4591050" y="3619500"/>
          <p14:tracePt t="79993" x="4591050" y="3613150"/>
          <p14:tracePt t="80006" x="4591050" y="3600450"/>
          <p14:tracePt t="80007" x="4591050" y="3594100"/>
          <p14:tracePt t="80022" x="4591050" y="3587750"/>
          <p14:tracePt t="80038" x="4591050" y="3568700"/>
          <p14:tracePt t="80055" x="4584700" y="3562350"/>
          <p14:tracePt t="80071" x="4578350" y="3562350"/>
          <p14:tracePt t="80503" x="4572000" y="3562350"/>
          <p14:tracePt t="80513" x="4565650" y="3562350"/>
          <p14:tracePt t="80525" x="4540250" y="3562350"/>
          <p14:tracePt t="80542" x="4514850" y="3562350"/>
          <p14:tracePt t="80556" x="4508500" y="3562350"/>
          <p14:tracePt t="80623" x="4502150" y="3562350"/>
          <p14:tracePt t="80633" x="4502150" y="3556000"/>
          <p14:tracePt t="80642" x="4489450" y="3556000"/>
          <p14:tracePt t="80660" x="4470400" y="3549650"/>
          <p14:tracePt t="80662" x="4445000" y="3536950"/>
          <p14:tracePt t="80673" x="4419600" y="3530600"/>
          <p14:tracePt t="80689" x="4381500" y="3517900"/>
          <p14:tracePt t="80707" x="4330700" y="3498850"/>
          <p14:tracePt t="80722" x="4267200" y="3486150"/>
          <p14:tracePt t="80739" x="4184650" y="3479800"/>
          <p14:tracePt t="80756" x="3981450" y="3473450"/>
          <p14:tracePt t="80773" x="3829050" y="3460750"/>
          <p14:tracePt t="80791" x="3663950" y="3441700"/>
          <p14:tracePt t="80807" x="3549650" y="3422650"/>
          <p14:tracePt t="80823" x="3422650" y="3409950"/>
          <p14:tracePt t="80839" x="3302000" y="3397250"/>
          <p14:tracePt t="80856" x="3194050" y="3397250"/>
          <p14:tracePt t="80873" x="3054350" y="3397250"/>
          <p14:tracePt t="80890" x="2914650" y="3403600"/>
          <p14:tracePt t="80905" x="2813050" y="3409950"/>
          <p14:tracePt t="80922" x="2724150" y="3409950"/>
          <p14:tracePt t="80942" x="2679700" y="3409950"/>
          <p14:tracePt t="80956" x="2647950" y="3416300"/>
          <p14:tracePt t="80972" x="2622550" y="3422650"/>
          <p14:tracePt t="80990" x="2597150" y="3429000"/>
          <p14:tracePt t="81006" x="2584450" y="3435350"/>
          <p14:tracePt t="81045" x="2584450" y="3429000"/>
          <p14:tracePt t="81127" x="2590800" y="3429000"/>
          <p14:tracePt t="81202" x="2597150" y="3429000"/>
          <p14:tracePt t="81212" x="2597150" y="3422650"/>
          <p14:tracePt t="81227" x="2609850" y="3422650"/>
          <p14:tracePt t="81241" x="2616200" y="3422650"/>
          <p14:tracePt t="81260" x="2622550" y="3416300"/>
          <p14:tracePt t="81277" x="2635250" y="3416300"/>
          <p14:tracePt t="81290" x="2641600" y="3416300"/>
          <p14:tracePt t="81306" x="2660650" y="3409950"/>
          <p14:tracePt t="81324" x="2679700" y="3409950"/>
          <p14:tracePt t="81340" x="2711450" y="3409950"/>
          <p14:tracePt t="81373" x="2724150" y="3409950"/>
          <p14:tracePt t="81463" x="2724150" y="3403600"/>
          <p14:tracePt t="81471" x="2730500" y="3403600"/>
          <p14:tracePt t="81477" x="2730500" y="3397250"/>
          <p14:tracePt t="81507" x="2762250" y="3371850"/>
          <p14:tracePt t="81527" x="2762250" y="3365500"/>
          <p14:tracePt t="81574" x="2768600" y="3365500"/>
          <p14:tracePt t="81597" x="2774950" y="3365500"/>
          <p14:tracePt t="81607" x="2781300" y="3365500"/>
          <p14:tracePt t="81623" x="2794000" y="3359150"/>
          <p14:tracePt t="81657" x="2857500" y="3333750"/>
          <p14:tracePt t="81661" x="2876550" y="3327400"/>
          <p14:tracePt t="81673" x="2882900" y="3321050"/>
          <p14:tracePt t="81689" x="2889250" y="3321050"/>
          <p14:tracePt t="81783" x="2895600" y="3314700"/>
          <p14:tracePt t="81791" x="2901950" y="3314700"/>
          <p14:tracePt t="81808" x="2921000" y="3308350"/>
          <p14:tracePt t="81904" x="2921000" y="3302000"/>
          <p14:tracePt t="81913" x="2927350" y="3302000"/>
          <p14:tracePt t="81928" x="2946400" y="3282950"/>
          <p14:tracePt t="81939" x="2959100" y="3270250"/>
          <p14:tracePt t="81957" x="2965450" y="3263900"/>
          <p14:tracePt t="81974" x="2971800" y="3257550"/>
          <p14:tracePt t="81992" x="2978150" y="3251200"/>
          <p14:tracePt t="82008" x="2984500" y="3251200"/>
          <p14:tracePt t="82025" x="3003550" y="3244850"/>
          <p14:tracePt t="82041" x="3060700" y="3238500"/>
          <p14:tracePt t="82056" x="3130550" y="3238500"/>
          <p14:tracePt t="82075" x="3225800" y="3244850"/>
          <p14:tracePt t="82080" x="3270250" y="3251200"/>
          <p14:tracePt t="82094" x="3302000" y="3257550"/>
          <p14:tracePt t="82096" x="3327400" y="3263900"/>
          <p14:tracePt t="82108" x="3346450" y="3270250"/>
          <p14:tracePt t="82127" x="3384550" y="3276600"/>
          <p14:tracePt t="82128" x="3397250" y="3282950"/>
          <p14:tracePt t="82141" x="3403600" y="3282950"/>
          <p14:tracePt t="82157" x="3422650" y="3289300"/>
          <p14:tracePt t="82173" x="3460750" y="3295650"/>
          <p14:tracePt t="82190" x="3505200" y="3295650"/>
          <p14:tracePt t="82194" x="3536950" y="3302000"/>
          <p14:tracePt t="82208" x="3600450" y="3314700"/>
          <p14:tracePt t="82242" x="3683000" y="3340100"/>
          <p14:tracePt t="82256" x="3714750" y="3352800"/>
          <p14:tracePt t="82274" x="3746500" y="3365500"/>
          <p14:tracePt t="82307" x="3797300" y="3378200"/>
          <p14:tracePt t="82324" x="3816350" y="3378200"/>
          <p14:tracePt t="82341" x="3835400" y="3378200"/>
          <p14:tracePt t="82357" x="3848100" y="3384550"/>
          <p14:tracePt t="82373" x="3854450" y="3384550"/>
          <p14:tracePt t="82391" x="3860800" y="3384550"/>
          <p14:tracePt t="82521" x="3867150" y="3384550"/>
          <p14:tracePt t="82634" x="3867150" y="3390900"/>
          <p14:tracePt t="82644" x="3860800" y="3390900"/>
          <p14:tracePt t="82647" x="3854450" y="3397250"/>
          <p14:tracePt t="82675" x="3848100" y="3397250"/>
          <p14:tracePt t="82750" x="3854450" y="3397250"/>
          <p14:tracePt t="82760" x="3860800" y="3397250"/>
          <p14:tracePt t="82794" x="3867150" y="3397250"/>
          <p14:tracePt t="82803" x="3873500" y="3403600"/>
          <p14:tracePt t="82808" x="3886200" y="3409950"/>
          <p14:tracePt t="82829" x="3911600" y="3422650"/>
          <p14:tracePt t="82841" x="3937000" y="3422650"/>
          <p14:tracePt t="82857" x="3949700" y="3422650"/>
          <p14:tracePt t="82874" x="3962400" y="3422650"/>
          <p14:tracePt t="82892" x="3975100" y="3422650"/>
          <p14:tracePt t="82906" x="4000500" y="3416300"/>
          <p14:tracePt t="82923" x="4038600" y="3409950"/>
          <p14:tracePt t="82941" x="4127500" y="3409950"/>
          <p14:tracePt t="82975" x="4343400" y="3429000"/>
          <p14:tracePt t="82995" x="4438650" y="3441700"/>
          <p14:tracePt t="83008" x="4451350" y="3441700"/>
          <p14:tracePt t="83024" x="4470400" y="3448050"/>
          <p14:tracePt t="83041" x="4483100" y="3448050"/>
          <p14:tracePt t="83058" x="4495800" y="3454400"/>
          <p14:tracePt t="83075" x="4521200" y="3454400"/>
          <p14:tracePt t="83091" x="4559300" y="3460750"/>
          <p14:tracePt t="83107" x="4635500" y="3460750"/>
          <p14:tracePt t="83125" x="4724400" y="3460750"/>
          <p14:tracePt t="83142" x="4806950" y="3473450"/>
          <p14:tracePt t="83175" x="4838700" y="3473450"/>
          <p14:tracePt t="83262" x="4838700" y="3467100"/>
          <p14:tracePt t="83477" x="4845050" y="3460750"/>
          <p14:tracePt t="83493" x="4857750" y="3454400"/>
          <p14:tracePt t="83512" x="4870450" y="3448050"/>
          <p14:tracePt t="83557" x="4864100" y="3448050"/>
          <p14:tracePt t="83567" x="4857750" y="3448050"/>
          <p14:tracePt t="83578" x="4838700" y="3448050"/>
          <p14:tracePt t="83590" x="4826000" y="3448050"/>
          <p14:tracePt t="83608" x="4794250" y="3448050"/>
          <p14:tracePt t="83627" x="4692650" y="3448050"/>
          <p14:tracePt t="83643" x="4578350" y="3448050"/>
          <p14:tracePt t="83661" x="4445000" y="3448050"/>
          <p14:tracePt t="83675" x="4311650" y="3441700"/>
          <p14:tracePt t="83692" x="4216400" y="3435350"/>
          <p14:tracePt t="83707" x="4171950" y="3429000"/>
          <p14:tracePt t="83727" x="4159250" y="3429000"/>
          <p14:tracePt t="83743" x="4159250" y="3422650"/>
          <p14:tracePt t="83775" x="4210050" y="3416300"/>
          <p14:tracePt t="83792" x="4222750" y="3416300"/>
          <p14:tracePt t="83808" x="4235450" y="3416300"/>
          <p14:tracePt t="83825" x="4260850" y="3416300"/>
          <p14:tracePt t="83841" x="4298950" y="3416300"/>
          <p14:tracePt t="83843" x="4318000" y="3416300"/>
          <p14:tracePt t="83858" x="4337050" y="3416300"/>
          <p14:tracePt t="83874" x="4387850" y="3416300"/>
          <p14:tracePt t="83892" x="4483100" y="3409950"/>
          <p14:tracePt t="83909" x="4572000" y="3397250"/>
          <p14:tracePt t="83928" x="4641850" y="3397250"/>
          <p14:tracePt t="83942" x="4711700" y="3397250"/>
          <p14:tracePt t="83958" x="4787900" y="3409950"/>
          <p14:tracePt t="83976" x="4864100" y="3422650"/>
          <p14:tracePt t="83993" x="4933950" y="3429000"/>
          <p14:tracePt t="84010" x="4984750" y="3435350"/>
          <p14:tracePt t="84013" x="4997450" y="3435350"/>
          <p14:tracePt t="84025" x="5003800" y="3435350"/>
          <p14:tracePt t="84042" x="5010150" y="3435350"/>
          <p14:tracePt t="84067" x="5016500" y="3435350"/>
          <p14:tracePt t="84164" x="5022850" y="3429000"/>
          <p14:tracePt t="84179" x="5048250" y="3422650"/>
          <p14:tracePt t="84193" x="5054600" y="3416300"/>
          <p14:tracePt t="84209" x="5099050" y="3409950"/>
          <p14:tracePt t="84227" x="5149850" y="3403600"/>
          <p14:tracePt t="84243" x="5168900" y="3397250"/>
          <p14:tracePt t="84259" x="5175250" y="3397250"/>
          <p14:tracePt t="84279" x="5181600" y="3397250"/>
          <p14:tracePt t="84309" x="5181600" y="3403600"/>
          <p14:tracePt t="84331" x="5181600" y="3409950"/>
          <p14:tracePt t="84362" x="5187950" y="3416300"/>
          <p14:tracePt t="84385" x="5187950" y="3422650"/>
          <p14:tracePt t="84409" x="5194300" y="3422650"/>
          <p14:tracePt t="84528" x="5213350" y="3422650"/>
          <p14:tracePt t="84537" x="5219700" y="3422650"/>
          <p14:tracePt t="84544" x="5238750" y="3422650"/>
          <p14:tracePt t="84578" x="5308600" y="3422650"/>
          <p14:tracePt t="84596" x="5321300" y="3422650"/>
          <p14:tracePt t="84720" x="5327650" y="3429000"/>
          <p14:tracePt t="84728" x="5334000" y="3429000"/>
          <p14:tracePt t="84748" x="5340350" y="3429000"/>
          <p14:tracePt t="84769" x="5346700" y="3429000"/>
          <p14:tracePt t="84798" x="5353050" y="3429000"/>
          <p14:tracePt t="84811" x="5353050" y="3422650"/>
          <p14:tracePt t="84819" x="5359400" y="3422650"/>
          <p14:tracePt t="84844" x="5378450" y="3422650"/>
          <p14:tracePt t="84858" x="5410200" y="3422650"/>
          <p14:tracePt t="84878" x="5499100" y="3422650"/>
          <p14:tracePt t="84897" x="5575300" y="3422650"/>
          <p14:tracePt t="84909" x="5645150" y="3422650"/>
          <p14:tracePt t="84927" x="5721350" y="3403600"/>
          <p14:tracePt t="84943" x="5759450" y="3384550"/>
          <p14:tracePt t="84976" x="5835650" y="3321050"/>
          <p14:tracePt t="84994" x="5835650" y="3282950"/>
          <p14:tracePt t="84997" x="5835650" y="3270250"/>
          <p14:tracePt t="85008" x="5822950" y="3244850"/>
          <p14:tracePt t="85026" x="5810250" y="3225800"/>
          <p14:tracePt t="85042" x="5791200" y="3200400"/>
          <p14:tracePt t="85059" x="5765800" y="3175000"/>
          <p14:tracePt t="85076" x="5721350" y="3149600"/>
          <p14:tracePt t="85093" x="5689600" y="3130550"/>
          <p14:tracePt t="85111" x="5645150" y="3111500"/>
          <p14:tracePt t="85127" x="5581650" y="3092450"/>
          <p14:tracePt t="85143" x="5505450" y="3073400"/>
          <p14:tracePt t="85176" x="5403850" y="3054350"/>
          <p14:tracePt t="85194" x="5346700" y="3041650"/>
          <p14:tracePt t="85211" x="5308600" y="3041650"/>
          <p14:tracePt t="85228" x="5276850" y="3041650"/>
          <p14:tracePt t="85243" x="5264150" y="3041650"/>
          <p14:tracePt t="85259" x="5238750" y="3054350"/>
          <p14:tracePt t="85276" x="5226050" y="3079750"/>
          <p14:tracePt t="85280" x="5219700" y="3086100"/>
          <p14:tracePt t="85294" x="5213350" y="3130550"/>
          <p14:tracePt t="85310" x="5219700" y="3187700"/>
          <p14:tracePt t="85327" x="5232400" y="3232150"/>
          <p14:tracePt t="85343" x="5264150" y="3295650"/>
          <p14:tracePt t="85376" x="5321300" y="3371850"/>
          <p14:tracePt t="85392" x="5353050" y="3397250"/>
          <p14:tracePt t="85408" x="5384800" y="3403600"/>
          <p14:tracePt t="85441" x="5448300" y="3409950"/>
          <p14:tracePt t="85459" x="5473700" y="3409950"/>
          <p14:tracePt t="85478" x="5524500" y="3409950"/>
          <p14:tracePt t="85481" x="5537200" y="3409950"/>
          <p14:tracePt t="85494" x="5556250" y="3409950"/>
          <p14:tracePt t="85510" x="5562600" y="3403600"/>
          <p14:tracePt t="85684" x="5568950" y="3403600"/>
          <p14:tracePt t="85712" x="5575300" y="3397250"/>
          <p14:tracePt t="85730" x="5581650" y="3390900"/>
          <p14:tracePt t="85745" x="5581650" y="3378200"/>
          <p14:tracePt t="85760" x="5588000" y="3378200"/>
          <p14:tracePt t="85777" x="5594350" y="3371850"/>
          <p14:tracePt t="85942" x="5594350" y="3378200"/>
          <p14:tracePt t="86076" x="5594350" y="3371850"/>
          <p14:tracePt t="86103" x="5594350" y="3365500"/>
          <p14:tracePt t="86119" x="5594350" y="3359150"/>
          <p14:tracePt t="86272" x="5594350" y="3365500"/>
          <p14:tracePt t="86311" x="5594350" y="3371850"/>
          <p14:tracePt t="86358" x="5588000" y="3371850"/>
          <p14:tracePt t="86405" x="5588000" y="3365500"/>
          <p14:tracePt t="86515" x="5594350" y="3365500"/>
          <p14:tracePt t="86532" x="5594350" y="3371850"/>
          <p14:tracePt t="86734" x="5600700" y="3371850"/>
          <p14:tracePt t="86742" x="5607050" y="3371850"/>
          <p14:tracePt t="86761" x="5626100" y="3371850"/>
          <p14:tracePt t="86780" x="5657850" y="3365500"/>
          <p14:tracePt t="86795" x="5670550" y="3365500"/>
          <p14:tracePt t="86812" x="5676900" y="3365500"/>
          <p14:tracePt t="86828" x="5689600" y="3365500"/>
          <p14:tracePt t="86844" x="5702300" y="3365500"/>
          <p14:tracePt t="86861" x="5715000" y="3365500"/>
          <p14:tracePt t="86913" x="5721350" y="3359150"/>
          <p14:tracePt t="86923" x="5721350" y="3352800"/>
          <p14:tracePt t="86930" x="5727700" y="3352800"/>
          <p14:tracePt t="86945" x="5746750" y="3340100"/>
          <p14:tracePt t="86978" x="5772150" y="3321050"/>
          <p14:tracePt t="86995" x="5778500" y="3321050"/>
          <p14:tracePt t="87021" x="5778500" y="3314700"/>
          <p14:tracePt t="87045" x="5784850" y="3308350"/>
          <p14:tracePt t="87053" x="5784850" y="3302000"/>
          <p14:tracePt t="87063" x="5791200" y="3302000"/>
          <p14:tracePt t="87079" x="5791200" y="3295650"/>
          <p14:tracePt t="87111" x="5797550" y="3289300"/>
          <p14:tracePt t="87181" x="5797550" y="3282950"/>
          <p14:tracePt t="87198" x="5797550" y="3276600"/>
          <p14:tracePt t="87205" x="5803900" y="3276600"/>
          <p14:tracePt t="87215" x="5803900" y="3270250"/>
          <p14:tracePt t="87255" x="5803900" y="3263900"/>
          <p14:tracePt t="87300" x="5803900" y="3257550"/>
          <p14:tracePt t="87470" x="5803900" y="3251200"/>
          <p14:tracePt t="87523" x="5803900" y="3244850"/>
          <p14:tracePt t="87533" x="5810250" y="3244850"/>
          <p14:tracePt t="87545" x="5810250" y="3238500"/>
          <p14:tracePt t="87561" x="5816600" y="3232150"/>
          <p14:tracePt t="87579" x="5816600" y="3225800"/>
          <p14:tracePt t="87598" x="5822950" y="3225800"/>
          <p14:tracePt t="87614" x="5822950" y="3219450"/>
          <p14:tracePt t="87645" x="5829300" y="3219450"/>
          <p14:tracePt t="87664" x="5829300" y="3213100"/>
          <p14:tracePt t="87771" x="5829300" y="3219450"/>
          <p14:tracePt t="87785" x="5829300" y="3225800"/>
          <p14:tracePt t="87798" x="5829300" y="3232150"/>
          <p14:tracePt t="87815" x="5829300" y="3238500"/>
          <p14:tracePt t="87819" x="5829300" y="3244850"/>
          <p14:tracePt t="87829" x="5829300" y="3251200"/>
          <p14:tracePt t="87852" x="5829300" y="3257550"/>
          <p14:tracePt t="87862" x="5822950" y="3257550"/>
          <p14:tracePt t="88324" x="5829300" y="3257550"/>
          <p14:tracePt t="88337" x="5829300" y="3251200"/>
          <p14:tracePt t="88590" x="5835650" y="3251200"/>
          <p14:tracePt t="88605" x="5835650" y="3244850"/>
          <p14:tracePt t="88615" x="5842000" y="3244850"/>
          <p14:tracePt t="88770" x="5848350" y="3244850"/>
          <p14:tracePt t="88797" x="5848350" y="3251200"/>
          <p14:tracePt t="88828" x="5848350" y="3257550"/>
          <p14:tracePt t="88843" x="5848350" y="3263900"/>
          <p14:tracePt t="88852" x="5848350" y="3270250"/>
          <p14:tracePt t="88864" x="5848350" y="3282950"/>
          <p14:tracePt t="88878" x="5848350" y="3289300"/>
          <p14:tracePt t="88895" x="5842000" y="3302000"/>
          <p14:tracePt t="88912" x="5835650" y="3321050"/>
          <p14:tracePt t="88932" x="5829300" y="3333750"/>
          <p14:tracePt t="88995" x="5829300" y="3340100"/>
          <p14:tracePt t="89020" x="5835650" y="3340100"/>
          <p14:tracePt t="89027" x="5835650" y="3346450"/>
          <p14:tracePt t="89155" x="5842000" y="3346450"/>
          <p14:tracePt t="89169" x="5848350" y="3346450"/>
          <p14:tracePt t="89185" x="5854700" y="3346450"/>
          <p14:tracePt t="89200" x="5854700" y="3340100"/>
          <p14:tracePt t="89202" x="5861050" y="3340100"/>
          <p14:tracePt t="89213" x="5861050" y="3333750"/>
          <p14:tracePt t="89261" x="5861050" y="3327400"/>
          <p14:tracePt t="89270" x="5867400" y="3327400"/>
          <p14:tracePt t="89281" x="5867400" y="3321050"/>
          <p14:tracePt t="89313" x="5873750" y="3314700"/>
          <p14:tracePt t="89331" x="5873750" y="3308350"/>
          <p14:tracePt t="89334" x="5880100" y="3302000"/>
          <p14:tracePt t="89346" x="5886450" y="3302000"/>
          <p14:tracePt t="89363" x="5918200" y="3308350"/>
          <p14:tracePt t="89380" x="5943600" y="3333750"/>
          <p14:tracePt t="89397" x="5969000" y="3365500"/>
          <p14:tracePt t="89414" x="5975350" y="3390900"/>
          <p14:tracePt t="89430" x="5981700" y="3403600"/>
          <p14:tracePt t="89446" x="5981700" y="3409950"/>
          <p14:tracePt t="89493" x="5975350" y="3409950"/>
          <p14:tracePt t="89507" x="5969000" y="3416300"/>
          <p14:tracePt t="89514" x="5962650" y="3416300"/>
          <p14:tracePt t="89530" x="5956300" y="3422650"/>
          <p14:tracePt t="89547" x="5943600" y="3429000"/>
          <p14:tracePt t="89562" x="5943600" y="3435350"/>
          <p14:tracePt t="89584" x="5937250" y="3435350"/>
          <p14:tracePt t="89598" x="5937250" y="3441700"/>
          <p14:tracePt t="89614" x="5930900" y="3441700"/>
          <p14:tracePt t="89648" x="5911850" y="3441700"/>
          <p14:tracePt t="89666" x="5899150" y="3441700"/>
          <p14:tracePt t="89679" x="5892800" y="3441700"/>
          <p14:tracePt t="89697" x="5886450" y="3441700"/>
          <p14:tracePt t="89712" x="5880100" y="3441700"/>
          <p14:tracePt t="89737" x="5873750" y="3435350"/>
          <p14:tracePt t="89763" x="5867400" y="3429000"/>
          <p14:tracePt t="89782" x="5861050" y="3422650"/>
          <p14:tracePt t="89784" x="5861050" y="3416300"/>
          <p14:tracePt t="89802" x="5854700" y="3409950"/>
          <p14:tracePt t="89814" x="5848350" y="3409950"/>
          <p14:tracePt t="89830" x="5842000" y="3403600"/>
          <p14:tracePt t="89846" x="5835650" y="3397250"/>
          <p14:tracePt t="89863" x="5822950" y="3390900"/>
          <p14:tracePt t="89882" x="5803900" y="3378200"/>
          <p14:tracePt t="89897" x="5797550" y="3365500"/>
          <p14:tracePt t="89913" x="5797550" y="3340100"/>
          <p14:tracePt t="89930" x="5835650" y="3340100"/>
          <p14:tracePt t="89948" x="5911850" y="3333750"/>
          <p14:tracePt t="89964" x="5994400" y="3333750"/>
          <p14:tracePt t="89979" x="6102350" y="3333750"/>
          <p14:tracePt t="89996" x="6178550" y="3327400"/>
          <p14:tracePt t="90014" x="6235700" y="3327400"/>
          <p14:tracePt t="90048" x="6299200" y="3321050"/>
          <p14:tracePt t="90067" x="6362700" y="3321050"/>
          <p14:tracePt t="90079" x="6394450" y="3327400"/>
          <p14:tracePt t="90097" x="6432550" y="3333750"/>
          <p14:tracePt t="90115" x="6477000" y="3340100"/>
          <p14:tracePt t="90132" x="6489700" y="3340100"/>
          <p14:tracePt t="90149" x="6496050" y="3346450"/>
          <p14:tracePt t="90166" x="6502400" y="3346450"/>
          <p14:tracePt t="90180" x="6502400" y="3359150"/>
          <p14:tracePt t="90196" x="6508750" y="3371850"/>
          <p14:tracePt t="90214" x="6521450" y="3384550"/>
          <p14:tracePt t="90247" x="6553200" y="3403600"/>
          <p14:tracePt t="90265" x="6591300" y="3416300"/>
          <p14:tracePt t="90283" x="6635750" y="3429000"/>
          <p14:tracePt t="90285" x="6648450" y="3435350"/>
          <p14:tracePt t="90297" x="6673850" y="3441700"/>
          <p14:tracePt t="90313" x="6718300" y="3441700"/>
          <p14:tracePt t="90333" x="6788150" y="3448050"/>
          <p14:tracePt t="90349" x="6819900" y="3448050"/>
          <p14:tracePt t="90365" x="6858000" y="3448050"/>
          <p14:tracePt t="90381" x="6870700" y="3441700"/>
          <p14:tracePt t="90397" x="6883400" y="3441700"/>
          <p14:tracePt t="90421" x="6889750" y="3441700"/>
          <p14:tracePt t="90553" x="6889750" y="3435350"/>
          <p14:tracePt t="90580" x="6896100" y="3429000"/>
          <p14:tracePt t="90598" x="6896100" y="3422650"/>
          <p14:tracePt t="90701" x="6902450" y="3422650"/>
          <p14:tracePt t="90725" x="6908800" y="3422650"/>
          <p14:tracePt t="90734" x="6915150" y="3422650"/>
          <p14:tracePt t="90753" x="6921500" y="3422650"/>
          <p14:tracePt t="90756" x="6927850" y="3422650"/>
          <p14:tracePt t="90838" x="6927850" y="3416300"/>
          <p14:tracePt t="90850" x="6940550" y="3409950"/>
          <p14:tracePt t="90854" x="6953250" y="3403600"/>
          <p14:tracePt t="90866" x="6959600" y="3403600"/>
          <p14:tracePt t="90882" x="7023100" y="3397250"/>
          <p14:tracePt t="90899" x="7099300" y="3403600"/>
          <p14:tracePt t="90913" x="7150100" y="3409950"/>
          <p14:tracePt t="90931" x="7162800" y="3409950"/>
          <p14:tracePt t="91030" x="7169150" y="3409950"/>
          <p14:tracePt t="91040" x="7175500" y="3403600"/>
          <p14:tracePt t="91051" x="7181850" y="3397250"/>
          <p14:tracePt t="91052" x="7188200" y="3384550"/>
          <p14:tracePt t="91063" x="7194550" y="3378200"/>
          <p14:tracePt t="91081" x="7207250" y="3365500"/>
          <p14:tracePt t="91114" x="7226300" y="3352800"/>
          <p14:tracePt t="91168" x="7226300" y="3346450"/>
          <p14:tracePt t="91282" x="7232650" y="3346450"/>
          <p14:tracePt t="91291" x="7239000" y="3346450"/>
          <p14:tracePt t="91297" x="7245350" y="3346450"/>
          <p14:tracePt t="91316" x="7264400" y="3346450"/>
          <p14:tracePt t="91336" x="7296150" y="3352800"/>
          <p14:tracePt t="91349" x="7308850" y="3352800"/>
          <p14:tracePt t="91365" x="7334250" y="3352800"/>
          <p14:tracePt t="91382" x="7353300" y="3352800"/>
          <p14:tracePt t="91386" x="7372350" y="3352800"/>
          <p14:tracePt t="91401" x="7385050" y="3346450"/>
          <p14:tracePt t="91415" x="7397750" y="3340100"/>
          <p14:tracePt t="91433" x="7410450" y="3340100"/>
          <p14:tracePt t="91530" x="7416800" y="3340100"/>
          <p14:tracePt t="91547" x="7423150" y="3340100"/>
          <p14:tracePt t="91745" x="7423150" y="3346450"/>
          <p14:tracePt t="91755" x="7429500" y="3352800"/>
          <p14:tracePt t="91768" x="7429500" y="3365500"/>
          <p14:tracePt t="91784" x="7435850" y="3384550"/>
          <p14:tracePt t="91800" x="7435850" y="3390900"/>
          <p14:tracePt t="91815" x="7442200" y="3397250"/>
          <p14:tracePt t="92042" x="7448550" y="3397250"/>
          <p14:tracePt t="92050" x="7448550" y="3390900"/>
          <p14:tracePt t="92069" x="7454900" y="3384550"/>
          <p14:tracePt t="92082" x="7454900" y="3378200"/>
          <p14:tracePt t="92116" x="7467600" y="3371850"/>
          <p14:tracePt t="92213" x="7473950" y="3371850"/>
          <p14:tracePt t="92265" x="7467600" y="3371850"/>
          <p14:tracePt t="92275" x="7461250" y="3371850"/>
          <p14:tracePt t="92284" x="7454900" y="3371850"/>
          <p14:tracePt t="92299" x="7442200" y="3371850"/>
          <p14:tracePt t="92314" x="7435850" y="3371850"/>
          <p14:tracePt t="92434" x="7448550" y="3371850"/>
          <p14:tracePt t="92451" x="7461250" y="3371850"/>
          <p14:tracePt t="92470" x="7467600" y="3371850"/>
          <p14:tracePt t="92482" x="7473950" y="3371850"/>
          <p14:tracePt t="92502" x="7524750" y="3371850"/>
          <p14:tracePt t="92519" x="7588250" y="3371850"/>
          <p14:tracePt t="92534" x="7664450" y="3371850"/>
          <p14:tracePt t="92551" x="7740650" y="3371850"/>
          <p14:tracePt t="92582" x="7886700" y="3371850"/>
          <p14:tracePt t="92600" x="7950200" y="3378200"/>
          <p14:tracePt t="92617" x="8001000" y="3384550"/>
          <p14:tracePt t="92621" x="8039100" y="3390900"/>
          <p14:tracePt t="92631" x="8064500" y="3397250"/>
          <p14:tracePt t="92649" x="8108950" y="3403600"/>
          <p14:tracePt t="92666" x="8140700" y="3403600"/>
          <p14:tracePt t="92687" x="8159750" y="3403600"/>
          <p14:tracePt t="92700" x="8166100" y="3397250"/>
          <p14:tracePt t="92716" x="8172450" y="3390900"/>
          <p14:tracePt t="92733" x="8178800" y="3384550"/>
          <p14:tracePt t="92750" x="8185150" y="3378200"/>
          <p14:tracePt t="92772" x="8185150" y="3371850"/>
          <p14:tracePt t="92785" x="8191500" y="3371850"/>
          <p14:tracePt t="92804" x="8204200" y="3359150"/>
          <p14:tracePt t="92816" x="8210550" y="3352800"/>
          <p14:tracePt t="92833" x="8235950" y="3346450"/>
          <p14:tracePt t="92849" x="8331200" y="3340100"/>
          <p14:tracePt t="92866" x="8572500" y="3321050"/>
          <p14:tracePt t="92883" x="8737600" y="3314700"/>
          <p14:tracePt t="92915" x="8985250" y="3308350"/>
          <p14:tracePt t="92935" x="9042400" y="3308350"/>
          <p14:tracePt t="92949" x="9067800" y="3302000"/>
          <p14:tracePt t="92983" x="9093200" y="3308350"/>
          <p14:tracePt t="92988" x="9099550" y="3308350"/>
          <p14:tracePt t="93111" x="9099550" y="3314700"/>
          <p14:tracePt t="93121" x="9105900" y="3314700"/>
          <p14:tracePt t="93149" x="9105900" y="3321050"/>
          <p14:tracePt t="93200" x="9124950" y="3321050"/>
          <p14:tracePt t="93210" x="9137650" y="3321050"/>
          <p14:tracePt t="93216" x="9169400" y="3321050"/>
          <p14:tracePt t="93233" x="9296400" y="3333750"/>
          <p14:tracePt t="93252" x="9448800" y="3340100"/>
          <p14:tracePt t="93256" x="9537700" y="3346450"/>
          <p14:tracePt t="93268" x="9601200" y="3352800"/>
          <p14:tracePt t="93271" x="9683750" y="3352800"/>
          <p14:tracePt t="93282" x="9740900" y="3352800"/>
          <p14:tracePt t="93300" x="9829800" y="3352800"/>
          <p14:tracePt t="93315" x="9867900" y="3346450"/>
          <p14:tracePt t="93333" x="9874250" y="3346450"/>
          <p14:tracePt t="93418" x="9874250" y="3340100"/>
          <p14:tracePt t="93439" x="9874250" y="3333750"/>
          <p14:tracePt t="93456" x="9874250" y="3327400"/>
          <p14:tracePt t="93486" x="9874250" y="3321050"/>
          <p14:tracePt t="93509" x="9880600" y="3321050"/>
          <p14:tracePt t="93523" x="9880600" y="3314700"/>
          <p14:tracePt t="93534" x="9886950" y="3314700"/>
          <p14:tracePt t="93550" x="9899650" y="3314700"/>
          <p14:tracePt t="93567" x="9912350" y="3314700"/>
          <p14:tracePt t="93584" x="9931400" y="3314700"/>
          <p14:tracePt t="93600" x="9950450" y="3314700"/>
          <p14:tracePt t="93618" x="9975850" y="3314700"/>
          <p14:tracePt t="93620" x="10007600" y="3321050"/>
          <p14:tracePt t="93632" x="10039350" y="3321050"/>
          <p14:tracePt t="93649" x="10134600" y="3327400"/>
          <p14:tracePt t="93666" x="10229850" y="3327400"/>
          <p14:tracePt t="93685" x="10312400" y="3327400"/>
          <p14:tracePt t="93701" x="10337800" y="3327400"/>
          <p14:tracePt t="93718" x="10350500" y="3327400"/>
          <p14:tracePt t="93764" x="10350500" y="3333750"/>
          <p14:tracePt t="93777" x="10350500" y="3340100"/>
          <p14:tracePt t="94239" x="10350500" y="3346450"/>
          <p14:tracePt t="94254" x="10356850" y="3346450"/>
          <p14:tracePt t="94262" x="10363200" y="3346450"/>
          <p14:tracePt t="94270" x="10369550" y="3346450"/>
          <p14:tracePt t="94285" x="10394950" y="3340100"/>
          <p14:tracePt t="94303" x="10439400" y="3321050"/>
          <p14:tracePt t="94321" x="10477500" y="3308350"/>
          <p14:tracePt t="94333" x="10515600" y="3289300"/>
          <p14:tracePt t="94367" x="10541000" y="3257550"/>
          <p14:tracePt t="94385" x="10547350" y="3251200"/>
          <p14:tracePt t="94420" x="10541000" y="3251200"/>
          <p14:tracePt t="94428" x="10534650" y="3257550"/>
          <p14:tracePt t="94439" x="10521950" y="3263900"/>
          <p14:tracePt t="94454" x="10490200" y="3276600"/>
          <p14:tracePt t="94470" x="10471150" y="3282950"/>
          <p14:tracePt t="94482" x="10426700" y="3302000"/>
          <p14:tracePt t="94500" x="10375900" y="3321050"/>
          <p14:tracePt t="94517" x="10312400" y="3333750"/>
          <p14:tracePt t="94534" x="10198100" y="3352800"/>
          <p14:tracePt t="94550" x="10045700" y="3371850"/>
          <p14:tracePt t="94568" x="9874250" y="3378200"/>
          <p14:tracePt t="94585" x="9690100" y="3390900"/>
          <p14:tracePt t="94601" x="9486900" y="3397250"/>
          <p14:tracePt t="94617" x="9290050" y="3409950"/>
          <p14:tracePt t="94634" x="9112250" y="3422650"/>
          <p14:tracePt t="94651" x="8813800" y="3416300"/>
          <p14:tracePt t="94667" x="8521700" y="3422650"/>
          <p14:tracePt t="94685" x="8007350" y="3422650"/>
          <p14:tracePt t="94701" x="7594600" y="3409950"/>
          <p14:tracePt t="94717" x="7162800" y="3397250"/>
          <p14:tracePt t="94734" x="6750050" y="3397250"/>
          <p14:tracePt t="94767" x="5911850" y="3479800"/>
          <p14:tracePt t="94785" x="5518150" y="3549650"/>
          <p14:tracePt t="94802" x="5156200" y="3600450"/>
          <p14:tracePt t="94804" x="5003800" y="3619500"/>
          <p14:tracePt t="94818" x="4851400" y="3632200"/>
          <p14:tracePt t="94834" x="4603750" y="3644900"/>
          <p14:tracePt t="94853" x="4241800" y="3657600"/>
          <p14:tracePt t="94867" x="4127500" y="3657600"/>
          <p14:tracePt t="94884" x="3898900" y="3657600"/>
          <p14:tracePt t="94917" x="3473450" y="3663950"/>
          <p14:tracePt t="94935" x="3225800" y="3663950"/>
          <p14:tracePt t="94953" x="3079750" y="3657600"/>
          <p14:tracePt t="94984" x="2768600" y="3651250"/>
          <p14:tracePt t="95001" x="2622550" y="3644900"/>
          <p14:tracePt t="95019" x="2520950" y="3644900"/>
          <p14:tracePt t="95023" x="2470150" y="3644900"/>
          <p14:tracePt t="95035" x="2425700" y="3644900"/>
          <p14:tracePt t="95053" x="2336800" y="3651250"/>
          <p14:tracePt t="95056" x="2298700" y="3651250"/>
          <p14:tracePt t="95068" x="2266950" y="3657600"/>
          <p14:tracePt t="95086" x="2209800" y="3657600"/>
          <p14:tracePt t="95102" x="2152650" y="3644900"/>
          <p14:tracePt t="95119" x="2139950" y="3632200"/>
          <p14:tracePt t="95149" x="2133600" y="3632200"/>
          <p14:tracePt t="95159" x="2120900" y="3632200"/>
          <p14:tracePt t="95169" x="2114550" y="3632200"/>
          <p14:tracePt t="95186" x="2076450" y="3644900"/>
          <p14:tracePt t="95187" x="2051050" y="3644900"/>
          <p14:tracePt t="95199" x="2019300" y="3651250"/>
          <p14:tracePt t="95217" x="1943100" y="3657600"/>
          <p14:tracePt t="95235" x="1885950" y="3663950"/>
          <p14:tracePt t="95251" x="1866900" y="3663950"/>
          <p14:tracePt t="95304" x="1860550" y="3663950"/>
          <p14:tracePt t="95311" x="1854200" y="3670300"/>
          <p14:tracePt t="95319" x="1847850" y="3670300"/>
          <p14:tracePt t="95336" x="1835150" y="3683000"/>
          <p14:tracePt t="95353" x="1822450" y="3683000"/>
          <p14:tracePt t="95770" x="1828800" y="3683000"/>
          <p14:tracePt t="95780" x="1835150" y="3683000"/>
          <p14:tracePt t="95785" x="1841500" y="3689350"/>
          <p14:tracePt t="95807" x="1847850" y="3695700"/>
          <p14:tracePt t="95808" x="1854200" y="3695700"/>
          <p14:tracePt t="95817" x="1860550" y="3695700"/>
          <p14:tracePt t="95836" x="1866900" y="3695700"/>
          <p14:tracePt t="95842" x="1879600" y="3695700"/>
          <p14:tracePt t="95851" x="1892300" y="3695700"/>
          <p14:tracePt t="95868" x="1911350" y="3695700"/>
          <p14:tracePt t="95886" x="1943100" y="3695700"/>
          <p14:tracePt t="95901" x="1962150" y="3695700"/>
          <p14:tracePt t="95918" x="2000250" y="3695700"/>
          <p14:tracePt t="95936" x="2089150" y="3683000"/>
          <p14:tracePt t="95953" x="2146300" y="3683000"/>
          <p14:tracePt t="95968" x="2184400" y="3683000"/>
          <p14:tracePt t="95985" x="2235200" y="3676650"/>
          <p14:tracePt t="95989" x="2260600" y="3676650"/>
          <p14:tracePt t="96000" x="2298700" y="3676650"/>
          <p14:tracePt t="96019" x="2368550" y="3683000"/>
          <p14:tracePt t="96035" x="2413000" y="3689350"/>
          <p14:tracePt t="96052" x="2438400" y="3689350"/>
          <p14:tracePt t="96070" x="2457450" y="3695700"/>
          <p14:tracePt t="96087" x="2470150" y="3695700"/>
          <p14:tracePt t="96323" x="2476500" y="3695700"/>
          <p14:tracePt t="96332" x="2482850" y="3695700"/>
          <p14:tracePt t="96344" x="2514600" y="3695700"/>
          <p14:tracePt t="96369" x="2571750" y="3689350"/>
          <p14:tracePt t="96387" x="2597150" y="3683000"/>
          <p14:tracePt t="96408" x="2622550" y="3683000"/>
          <p14:tracePt t="96418" x="2628900" y="3683000"/>
          <p14:tracePt t="96437" x="2635250" y="3683000"/>
          <p14:tracePt t="96477" x="2641600" y="3683000"/>
          <p14:tracePt t="96484" x="2647950" y="3676650"/>
          <p14:tracePt t="96491" x="2660650" y="3676650"/>
          <p14:tracePt t="96500" x="2667000" y="3676650"/>
          <p14:tracePt t="96518" x="2679700" y="3676650"/>
          <p14:tracePt t="96535" x="2692400" y="3676650"/>
          <p14:tracePt t="96553" x="2705100" y="3676650"/>
          <p14:tracePt t="96569" x="2717800" y="3676650"/>
          <p14:tracePt t="96587" x="2730500" y="3676650"/>
          <p14:tracePt t="96689" x="2736850" y="3676650"/>
          <p14:tracePt t="96703" x="2755900" y="3676650"/>
          <p14:tracePt t="96719" x="2781300" y="3676650"/>
          <p14:tracePt t="96737" x="2794000" y="3676650"/>
          <p14:tracePt t="96769" x="2806700" y="3676650"/>
          <p14:tracePt t="96813" x="2813050" y="3676650"/>
          <p14:tracePt t="96821" x="2819400" y="3676650"/>
          <p14:tracePt t="96856" x="2851150" y="3670300"/>
          <p14:tracePt t="96871" x="2876550" y="3663950"/>
          <p14:tracePt t="96885" x="2908300" y="3657600"/>
          <p14:tracePt t="96919" x="2933700" y="3657600"/>
          <p14:tracePt t="96987" x="2940050" y="3657600"/>
          <p14:tracePt t="97001" x="2946400" y="3657600"/>
          <p14:tracePt t="97008" x="2952750" y="3657600"/>
          <p14:tracePt t="97022" x="2971800" y="3651250"/>
          <p14:tracePt t="97025" x="2984500" y="3651250"/>
          <p14:tracePt t="97034" x="2990850" y="3651250"/>
          <p14:tracePt t="97052" x="2997200" y="3644900"/>
          <p14:tracePt t="97112" x="3003550" y="3644900"/>
          <p14:tracePt t="97122" x="3003550" y="3638550"/>
          <p14:tracePt t="97138" x="3022600" y="3632200"/>
          <p14:tracePt t="97170" x="3149600" y="3619500"/>
          <p14:tracePt t="97190" x="3263900" y="3619500"/>
          <p14:tracePt t="97204" x="3282950" y="3619500"/>
          <p14:tracePt t="97273" x="3289300" y="3619500"/>
          <p14:tracePt t="97281" x="3295650" y="3619500"/>
          <p14:tracePt t="97290" x="3302000" y="3619500"/>
          <p14:tracePt t="97321" x="3390900" y="3619500"/>
          <p14:tracePt t="97338" x="3454400" y="3632200"/>
          <p14:tracePt t="97357" x="3498850" y="3644900"/>
          <p14:tracePt t="97360" x="3505200" y="3651250"/>
          <p14:tracePt t="97370" x="3511550" y="3651250"/>
          <p14:tracePt t="97388" x="3524250" y="3657600"/>
          <p14:tracePt t="97411" x="3530600" y="3657600"/>
          <p14:tracePt t="97436" x="3536950" y="3657600"/>
          <p14:tracePt t="97453" x="3549650" y="3651250"/>
          <p14:tracePt t="97469" x="3562350" y="3644900"/>
          <p14:tracePt t="97503" x="3651250" y="3619500"/>
          <p14:tracePt t="97520" x="3759200" y="3606800"/>
          <p14:tracePt t="97537" x="3778250" y="3606800"/>
          <p14:tracePt t="97553" x="3784600" y="3606800"/>
          <p14:tracePt t="97569" x="3784600" y="3619500"/>
          <p14:tracePt t="97586" x="3784600" y="3625850"/>
          <p14:tracePt t="97672" x="3790950" y="3625850"/>
          <p14:tracePt t="97689" x="3797300" y="3625850"/>
          <p14:tracePt t="97894" x="3803650" y="3625850"/>
          <p14:tracePt t="97906" x="3816350" y="3625850"/>
          <p14:tracePt t="97907" x="3822700" y="3625850"/>
          <p14:tracePt t="97921" x="3854450" y="3625850"/>
          <p14:tracePt t="97935" x="3917950" y="3625850"/>
          <p14:tracePt t="97970" x="4057650" y="3619500"/>
          <p14:tracePt t="97974" x="4076700" y="3619500"/>
          <p14:tracePt t="97986" x="4083050" y="3619500"/>
          <p14:tracePt t="98100" x="4089400" y="3625850"/>
          <p14:tracePt t="98125" x="4095750" y="3632200"/>
          <p14:tracePt t="98141" x="4102100" y="3632200"/>
          <p14:tracePt t="98149" x="4102100" y="3638550"/>
          <p14:tracePt t="98155" x="4108450" y="3638550"/>
          <p14:tracePt t="98170" x="4114800" y="3638550"/>
          <p14:tracePt t="98196" x="4121150" y="3638550"/>
          <p14:tracePt t="98205" x="4133850" y="3644900"/>
          <p14:tracePt t="98221" x="4165600" y="3651250"/>
          <p14:tracePt t="98236" x="4210050" y="3657600"/>
          <p14:tracePt t="98253" x="4273550" y="3657600"/>
          <p14:tracePt t="98271" x="4362450" y="3657600"/>
          <p14:tracePt t="98304" x="4432300" y="3657600"/>
          <p14:tracePt t="98323" x="4457700" y="3651250"/>
          <p14:tracePt t="98337" x="4464050" y="3651250"/>
          <p14:tracePt t="98371" x="4483100" y="3644900"/>
          <p14:tracePt t="98387" x="4489450" y="3644900"/>
          <p14:tracePt t="98406" x="4502150" y="3644900"/>
          <p14:tracePt t="98422" x="4514850" y="3644900"/>
          <p14:tracePt t="98437" x="4527550" y="3644900"/>
          <p14:tracePt t="98454" x="4552950" y="3644900"/>
          <p14:tracePt t="98472" x="4565650" y="3638550"/>
          <p14:tracePt t="98488" x="4578350" y="3638550"/>
          <p14:tracePt t="98520" x="4610100" y="3625850"/>
          <p14:tracePt t="98538" x="4622800" y="3625850"/>
          <p14:tracePt t="98556" x="4635500" y="3625850"/>
          <p14:tracePt t="98572" x="4648200" y="3625850"/>
          <p14:tracePt t="98588" x="4692650" y="3638550"/>
          <p14:tracePt t="98605" x="4749800" y="3651250"/>
          <p14:tracePt t="98620" x="4806950" y="3657600"/>
          <p14:tracePt t="98637" x="4845050" y="3663950"/>
          <p14:tracePt t="98654" x="4883150" y="3663950"/>
          <p14:tracePt t="98671" x="4914900" y="3663950"/>
          <p14:tracePt t="98704" x="4933950" y="3651250"/>
          <p14:tracePt t="98723" x="4940300" y="3644900"/>
          <p14:tracePt t="98739" x="4953000" y="3638550"/>
          <p14:tracePt t="98771" x="4965700" y="3632200"/>
          <p14:tracePt t="98788" x="4972050" y="3632200"/>
          <p14:tracePt t="98808" x="4972050" y="3625850"/>
          <p14:tracePt t="98838" x="4978400" y="3625850"/>
          <p14:tracePt t="98899" x="4984750" y="3625850"/>
          <p14:tracePt t="98925" x="4991100" y="3632200"/>
          <p14:tracePt t="98941" x="4997450" y="3632200"/>
          <p14:tracePt t="98970" x="5003800" y="3632200"/>
          <p14:tracePt t="99037" x="5010150" y="3632200"/>
          <p14:tracePt t="99046" x="5016500" y="3632200"/>
          <p14:tracePt t="99054" x="5022850" y="3632200"/>
          <p14:tracePt t="99075" x="5035550" y="3632200"/>
          <p14:tracePt t="99076" x="5048250" y="3632200"/>
          <p14:tracePt t="99105" x="5092700" y="3638550"/>
          <p14:tracePt t="99122" x="5149850" y="3644900"/>
          <p14:tracePt t="99123" x="5187950" y="3644900"/>
          <p14:tracePt t="99136" x="5232400" y="3644900"/>
          <p14:tracePt t="99153" x="5334000" y="3644900"/>
          <p14:tracePt t="99171" x="5448300" y="3651250"/>
          <p14:tracePt t="99189" x="5600700" y="3657600"/>
          <p14:tracePt t="99206" x="5689600" y="3657600"/>
          <p14:tracePt t="99223" x="5734050" y="3657600"/>
          <p14:tracePt t="99255" x="5784850" y="3657600"/>
          <p14:tracePt t="99271" x="5810250" y="3663950"/>
          <p14:tracePt t="99287" x="5842000" y="3670300"/>
          <p14:tracePt t="99305" x="5867400" y="3670300"/>
          <p14:tracePt t="99322" x="5886450" y="3670300"/>
          <p14:tracePt t="99339" x="5899150" y="3670300"/>
          <p14:tracePt t="99342" x="5911850" y="3670300"/>
          <p14:tracePt t="99353" x="5918200" y="3670300"/>
          <p14:tracePt t="99440" x="5924550" y="3670300"/>
          <p14:tracePt t="99452" x="5930900" y="3670300"/>
          <p14:tracePt t="99459" x="5937250" y="3670300"/>
          <p14:tracePt t="99477" x="5943600" y="3670300"/>
          <p14:tracePt t="99505" x="5956300" y="3663950"/>
          <p14:tracePt t="99524" x="5988050" y="3657600"/>
          <p14:tracePt t="99538" x="6019800" y="3657600"/>
          <p14:tracePt t="99553" x="6083300" y="3657600"/>
          <p14:tracePt t="99571" x="6210300" y="3651250"/>
          <p14:tracePt t="99589" x="6381750" y="3638550"/>
          <p14:tracePt t="99604" x="6470650" y="3638550"/>
          <p14:tracePt t="99621" x="6534150" y="3625850"/>
          <p14:tracePt t="99638" x="6565900" y="3625850"/>
          <p14:tracePt t="99656" x="6578600" y="3625850"/>
          <p14:tracePt t="99674" x="6616700" y="3625850"/>
          <p14:tracePt t="99676" x="6648450" y="3625850"/>
          <p14:tracePt t="99688" x="6673850" y="3625850"/>
          <p14:tracePt t="99704" x="6756400" y="3625850"/>
          <p14:tracePt t="99721" x="6838950" y="3619500"/>
          <p14:tracePt t="99739" x="6883400" y="3606800"/>
          <p14:tracePt t="99756" x="6927850" y="3594100"/>
          <p14:tracePt t="99771" x="6934200" y="3594100"/>
          <p14:tracePt t="99789" x="6940550" y="3587750"/>
          <p14:tracePt t="99835" x="6946900" y="3587750"/>
          <p14:tracePt t="99844" x="6953250" y="3594100"/>
          <p14:tracePt t="99856" x="6959600" y="3594100"/>
          <p14:tracePt t="99857" x="6965950" y="3594100"/>
          <p14:tracePt t="99871" x="6972300" y="3594100"/>
          <p14:tracePt t="99888" x="6991350" y="3594100"/>
          <p14:tracePt t="99905" x="7004050" y="3594100"/>
          <p14:tracePt t="99922" x="7016750" y="3594100"/>
          <p14:tracePt t="99946" x="7023100" y="3594100"/>
          <p14:tracePt t="99994" x="7029450" y="3594100"/>
          <p14:tracePt t="100002" x="7035800" y="3594100"/>
          <p14:tracePt t="100012" x="7048500" y="3600450"/>
          <p14:tracePt t="100013" x="7067550" y="3606800"/>
          <p14:tracePt t="100024" x="7080250" y="3606800"/>
          <p14:tracePt t="100057" x="7150100" y="3625850"/>
          <p14:tracePt t="100073" x="7162800" y="3625850"/>
          <p14:tracePt t="100089" x="7175500" y="3625850"/>
          <p14:tracePt t="100105" x="7181850" y="3625850"/>
          <p14:tracePt t="100124" x="7188200" y="3625850"/>
          <p14:tracePt t="100138" x="7194550" y="3625850"/>
          <p14:tracePt t="100658" x="7188200" y="3625850"/>
          <p14:tracePt t="100744" x="7194550" y="3625850"/>
          <p14:tracePt t="100759" x="7207250" y="3625850"/>
          <p14:tracePt t="100778" x="7232650" y="3632200"/>
          <p14:tracePt t="100779" x="7251700" y="3632200"/>
          <p14:tracePt t="100789" x="7270750" y="3632200"/>
          <p14:tracePt t="100808" x="7296150" y="3632200"/>
          <p14:tracePt t="100824" x="7308850" y="3632200"/>
          <p14:tracePt t="100840" x="7321550" y="3632200"/>
          <p14:tracePt t="100988" x="7327900" y="3632200"/>
          <p14:tracePt t="100997" x="7327900" y="3638550"/>
          <p14:tracePt t="101010" x="7340600" y="3638550"/>
          <p14:tracePt t="101021" x="7346950" y="3638550"/>
          <p14:tracePt t="101039" x="7353300" y="3644900"/>
          <p14:tracePt t="101062" x="7359650" y="3644900"/>
          <p14:tracePt t="101107" x="7366000" y="3644900"/>
          <p14:tracePt t="101718" x="7372350" y="3644900"/>
          <p14:tracePt t="101746" x="7378700" y="3644900"/>
          <p14:tracePt t="101754" x="7385050" y="3644900"/>
          <p14:tracePt t="101777" x="7435850" y="3644900"/>
          <p14:tracePt t="101789" x="7467600" y="3651250"/>
          <p14:tracePt t="101807" x="7524750" y="3651250"/>
          <p14:tracePt t="101843" x="7626350" y="3657600"/>
          <p14:tracePt t="101848" x="7632700" y="3657600"/>
          <p14:tracePt t="101865" x="7639050" y="3657600"/>
          <p14:tracePt t="101873" x="7645400" y="3657600"/>
          <p14:tracePt t="101907" x="7747000" y="3670300"/>
          <p14:tracePt t="101925" x="7835900" y="3676650"/>
          <p14:tracePt t="101943" x="7931150" y="3683000"/>
          <p14:tracePt t="101973" x="8051800" y="3683000"/>
          <p14:tracePt t="101991" x="8058150" y="3683000"/>
          <p14:tracePt t="102055" x="8070850" y="3683000"/>
          <p14:tracePt t="102063" x="8077200" y="3683000"/>
          <p14:tracePt t="102075" x="8108950" y="3689350"/>
          <p14:tracePt t="102093" x="8191500" y="3689350"/>
          <p14:tracePt t="102094" x="8216900" y="3689350"/>
          <p14:tracePt t="102107" x="8274050" y="3689350"/>
          <p14:tracePt t="102123" x="8394700" y="3689350"/>
          <p14:tracePt t="102141" x="8464550" y="3689350"/>
          <p14:tracePt t="102158" x="8489950" y="3689350"/>
          <p14:tracePt t="102176" x="8496300" y="3689350"/>
          <p14:tracePt t="102210" x="8496300" y="3683000"/>
          <p14:tracePt t="102440" x="8502650" y="3683000"/>
          <p14:tracePt t="102451" x="8509000" y="3683000"/>
          <p14:tracePt t="102459" x="8528050" y="3689350"/>
          <p14:tracePt t="102475" x="8547100" y="3689350"/>
          <p14:tracePt t="102492" x="8578850" y="3689350"/>
          <p14:tracePt t="102508" x="8655050" y="3689350"/>
          <p14:tracePt t="102525" x="8718550" y="3689350"/>
          <p14:tracePt t="102543" x="8858250" y="3676650"/>
          <p14:tracePt t="102559" x="8896350" y="3670300"/>
          <p14:tracePt t="102576" x="8934450" y="3663950"/>
          <p14:tracePt t="102590" x="8940800" y="3663950"/>
          <p14:tracePt t="102607" x="8940800" y="3657600"/>
          <p14:tracePt t="102640" x="8940800" y="3651250"/>
          <p14:tracePt t="102685" x="8953500" y="3651250"/>
          <p14:tracePt t="102690" x="8959850" y="3651250"/>
          <p14:tracePt t="102707" x="8991600" y="3644900"/>
          <p14:tracePt t="102723" x="9017000" y="3638550"/>
          <p14:tracePt t="102741" x="9042400" y="3632200"/>
          <p14:tracePt t="102775" x="9055100" y="3632200"/>
          <p14:tracePt t="102878" x="9055100" y="3625850"/>
          <p14:tracePt t="102885" x="9055100" y="3619500"/>
          <p14:tracePt t="102910" x="9042400" y="3600450"/>
          <p14:tracePt t="102926" x="9036050" y="3587750"/>
          <p14:tracePt t="102942" x="9029700" y="3581400"/>
          <p14:tracePt t="102977" x="9023350" y="3587750"/>
          <p14:tracePt t="102997" x="9023350" y="3594100"/>
          <p14:tracePt t="103078" x="9023350" y="3600450"/>
          <p14:tracePt t="103093" x="9010650" y="3606800"/>
          <p14:tracePt t="103110" x="8997950" y="3613150"/>
          <p14:tracePt t="103124" x="8978900" y="3625850"/>
          <p14:tracePt t="103142" x="8959850" y="3632200"/>
          <p14:tracePt t="103174" x="8934450" y="3638550"/>
          <p14:tracePt t="103191" x="8915400" y="3638550"/>
          <p14:tracePt t="103210" x="8883650" y="3638550"/>
          <p14:tracePt t="103224" x="8870950" y="3638550"/>
          <p14:tracePt t="103241" x="8832850" y="3638550"/>
          <p14:tracePt t="103259" x="8743950" y="3638550"/>
          <p14:tracePt t="103275" x="8693150" y="3638550"/>
          <p14:tracePt t="103292" x="8655050" y="3638550"/>
          <p14:tracePt t="103309" x="8559800" y="3638550"/>
          <p14:tracePt t="103325" x="8502650" y="3638550"/>
          <p14:tracePt t="103341" x="8439150" y="3638550"/>
          <p14:tracePt t="103359" x="8375650" y="3638550"/>
          <p14:tracePt t="103374" x="8267700" y="3644900"/>
          <p14:tracePt t="103391" x="8166100" y="3657600"/>
          <p14:tracePt t="103408" x="8070850" y="3670300"/>
          <p14:tracePt t="103441" x="7797800" y="3702050"/>
          <p14:tracePt t="103460" x="7556500" y="3702050"/>
          <p14:tracePt t="103478" x="7353300" y="3702050"/>
          <p14:tracePt t="103511" x="6927850" y="3670300"/>
          <p14:tracePt t="103526" x="6705600" y="3657600"/>
          <p14:tracePt t="103546" x="6502400" y="3651250"/>
          <p14:tracePt t="103547" x="6362700" y="3651250"/>
          <p14:tracePt t="103558" x="6216650" y="3651250"/>
          <p14:tracePt t="103575" x="5905500" y="3663950"/>
          <p14:tracePt t="103593" x="5588000" y="3689350"/>
          <p14:tracePt t="103609" x="5238750" y="3702050"/>
          <p14:tracePt t="103624" x="4902200" y="3708400"/>
          <p14:tracePt t="103642" x="4603750" y="3714750"/>
          <p14:tracePt t="103658" x="4330700" y="3714750"/>
          <p14:tracePt t="103674" x="4064000" y="3714750"/>
          <p14:tracePt t="103691" x="3810000" y="3714750"/>
          <p14:tracePt t="103707" x="3581400" y="3727450"/>
          <p14:tracePt t="103724" x="3365500" y="3733800"/>
          <p14:tracePt t="103741" x="3079750" y="3759200"/>
          <p14:tracePt t="103773" x="2749550" y="3784600"/>
          <p14:tracePt t="103791" x="2590800" y="3790950"/>
          <p14:tracePt t="103808" x="2457450" y="3797300"/>
          <p14:tracePt t="103841" x="2209800" y="3829050"/>
          <p14:tracePt t="103859" x="2114550" y="3841750"/>
          <p14:tracePt t="103876" x="2044700" y="3848100"/>
          <p14:tracePt t="103892" x="2006600" y="3854450"/>
          <p14:tracePt t="103908" x="1968500" y="3860800"/>
          <p14:tracePt t="103925" x="1930400" y="3873500"/>
          <p14:tracePt t="103942" x="1892300" y="3879850"/>
          <p14:tracePt t="103975" x="1841500" y="3886200"/>
          <p14:tracePt t="103992" x="1816100" y="3886200"/>
          <p14:tracePt t="104009" x="1803400" y="3892550"/>
          <p14:tracePt t="104026" x="1771650" y="3892550"/>
          <p14:tracePt t="104040" x="1739900" y="3898900"/>
          <p14:tracePt t="104058" x="1682750" y="3898900"/>
          <p14:tracePt t="104076" x="1638300" y="3905250"/>
          <p14:tracePt t="104093" x="1612900" y="3905250"/>
          <p14:tracePt t="104108" x="1593850" y="3905250"/>
          <p14:tracePt t="104125" x="1562100" y="3905250"/>
          <p14:tracePt t="104144" x="1530350" y="3905250"/>
          <p14:tracePt t="104146" x="1504950" y="3905250"/>
          <p14:tracePt t="104157" x="1479550" y="3905250"/>
          <p14:tracePt t="104175" x="1441450" y="3905250"/>
          <p14:tracePt t="104192" x="1409700" y="3905250"/>
          <p14:tracePt t="104210" x="1397000" y="3905250"/>
          <p14:tracePt t="104338" x="1397000" y="3898900"/>
          <p14:tracePt t="104348" x="1403350" y="3898900"/>
          <p14:tracePt t="104427" x="1409700" y="3898900"/>
          <p14:tracePt t="104444" x="1435100" y="3898900"/>
          <p14:tracePt t="104463" x="1466850" y="3898900"/>
          <p14:tracePt t="104466" x="1498600" y="3898900"/>
          <p14:tracePt t="104474" x="1511300" y="3905250"/>
          <p14:tracePt t="104492" x="1536700" y="3905250"/>
          <p14:tracePt t="104510" x="1568450" y="3911600"/>
          <p14:tracePt t="104527" x="1574800" y="3911600"/>
          <p14:tracePt t="104552" x="1581150" y="3911600"/>
          <p14:tracePt t="104577" x="1612900" y="3924300"/>
          <p14:tracePt t="104598" x="1657350" y="3930650"/>
          <p14:tracePt t="104607" x="1663700" y="3930650"/>
          <p14:tracePt t="104642" x="1701800" y="3937000"/>
          <p14:tracePt t="104659" x="1708150" y="3937000"/>
          <p14:tracePt t="104676" x="1720850" y="3937000"/>
          <p14:tracePt t="104692" x="1733550" y="3930650"/>
          <p14:tracePt t="104709" x="1752600" y="3924300"/>
          <p14:tracePt t="104726" x="1784350" y="3917950"/>
          <p14:tracePt t="104743" x="1809750" y="3917950"/>
          <p14:tracePt t="104777" x="1841500" y="3917950"/>
          <p14:tracePt t="104793" x="1847850" y="3917950"/>
          <p14:tracePt t="104808" x="1854200" y="3917950"/>
          <p14:tracePt t="104826" x="1866900" y="3917950"/>
          <p14:tracePt t="104859" x="1892300" y="3905250"/>
          <p14:tracePt t="104877" x="1898650" y="3905250"/>
          <p14:tracePt t="104937" x="1905000" y="3905250"/>
          <p14:tracePt t="105066" x="1924050" y="3911600"/>
          <p14:tracePt t="105077" x="1936750" y="3911600"/>
          <p14:tracePt t="105110" x="2038350" y="3930650"/>
          <p14:tracePt t="105131" x="2082800" y="3930650"/>
          <p14:tracePt t="105144" x="2089150" y="3930650"/>
          <p14:tracePt t="105387" x="2095500" y="3930650"/>
          <p14:tracePt t="105397" x="2101850" y="3930650"/>
          <p14:tracePt t="105410" x="2114550" y="3930650"/>
          <p14:tracePt t="105426" x="2127250" y="3930650"/>
          <p14:tracePt t="105443" x="2133600" y="3930650"/>
          <p14:tracePt t="105464" x="2146300" y="3924300"/>
          <p14:tracePt t="105541" x="2152650" y="3924300"/>
          <p14:tracePt t="105560" x="2152650" y="3917950"/>
          <p14:tracePt t="105584" x="2165350" y="3905250"/>
          <p14:tracePt t="105699" x="2171700" y="3905250"/>
          <p14:tracePt t="105710" x="2190750" y="3905250"/>
          <p14:tracePt t="105728" x="2222500" y="3905250"/>
          <p14:tracePt t="105749" x="2260600" y="3911600"/>
          <p14:tracePt t="105752" x="2279650" y="3911600"/>
          <p14:tracePt t="105777" x="2374900" y="3917950"/>
          <p14:tracePt t="105794" x="2419350" y="3917950"/>
          <p14:tracePt t="105810" x="2470150" y="3917950"/>
          <p14:tracePt t="105844" x="2603500" y="3917950"/>
          <p14:tracePt t="105848" x="2635250" y="3917950"/>
          <p14:tracePt t="105861" x="2705100" y="3911600"/>
          <p14:tracePt t="105876" x="2768600" y="3911600"/>
          <p14:tracePt t="105911" x="2882900" y="3911600"/>
          <p14:tracePt t="105930" x="2901950" y="3911600"/>
          <p14:tracePt t="105946" x="2914650" y="3911600"/>
          <p14:tracePt t="105958" x="2921000" y="3905250"/>
          <p14:tracePt t="105977" x="2940050" y="3905250"/>
          <p14:tracePt t="105996" x="2959100" y="3898900"/>
          <p14:tracePt t="105998" x="2978150" y="3892550"/>
          <p14:tracePt t="106008" x="2984500" y="3892550"/>
          <p14:tracePt t="106028" x="2990850" y="3886200"/>
          <p14:tracePt t="106045" x="3003550" y="3886200"/>
          <p14:tracePt t="106061" x="3016250" y="3886200"/>
          <p14:tracePt t="106078" x="3022600" y="3886200"/>
          <p14:tracePt t="106081" x="3028950" y="3879850"/>
          <p14:tracePt t="106094" x="3035300" y="3879850"/>
          <p14:tracePt t="106111" x="3054350" y="3879850"/>
          <p14:tracePt t="106127" x="3111500" y="3873500"/>
          <p14:tracePt t="106146" x="3251200" y="3867150"/>
          <p14:tracePt t="106177" x="3346450" y="3867150"/>
          <p14:tracePt t="106194" x="3352800" y="3867150"/>
          <p14:tracePt t="106396" x="3359150" y="3867150"/>
          <p14:tracePt t="106462" x="3365500" y="3867150"/>
          <p14:tracePt t="106471" x="3371850" y="3867150"/>
          <p14:tracePt t="106478" x="3378200" y="3860800"/>
          <p14:tracePt t="106511" x="3409950" y="3854450"/>
          <p14:tracePt t="106531" x="3422650" y="3854450"/>
          <p14:tracePt t="106611" x="3429000" y="3854450"/>
          <p14:tracePt t="106621" x="3435350" y="3854450"/>
          <p14:tracePt t="106635" x="3460750" y="3854450"/>
          <p14:tracePt t="106648" x="3517900" y="3854450"/>
          <p14:tracePt t="106662" x="3536950" y="3854450"/>
          <p14:tracePt t="106677" x="3594100" y="3854450"/>
          <p14:tracePt t="106698" x="3689350" y="3848100"/>
          <p14:tracePt t="106716" x="3746500" y="3841750"/>
          <p14:tracePt t="106733" x="3784600" y="3835400"/>
          <p14:tracePt t="106749" x="3848100" y="3829050"/>
          <p14:tracePt t="106763" x="3930650" y="3829050"/>
          <p14:tracePt t="106778" x="4064000" y="3841750"/>
          <p14:tracePt t="106794" x="4184650" y="3841750"/>
          <p14:tracePt t="106811" x="4324350" y="3848100"/>
          <p14:tracePt t="106829" x="4387850" y="3848100"/>
          <p14:tracePt t="106845" x="4400550" y="3854450"/>
          <p14:tracePt t="106905" x="4406900" y="3854450"/>
          <p14:tracePt t="106913" x="4406900" y="3860800"/>
          <p14:tracePt t="106927" x="4432300" y="3860800"/>
          <p14:tracePt t="106944" x="4483100" y="3860800"/>
          <p14:tracePt t="106978" x="4540250" y="3860800"/>
          <p14:tracePt t="106998" x="4552950" y="3860800"/>
          <p14:tracePt t="107000" x="4559300" y="3860800"/>
          <p14:tracePt t="107017" x="4559300" y="3867150"/>
          <p14:tracePt t="107044" x="4565650" y="3867150"/>
          <p14:tracePt t="107098" x="4572000" y="3867150"/>
          <p14:tracePt t="107106" x="4578350" y="3867150"/>
          <p14:tracePt t="107111" x="4584700" y="3867150"/>
          <p14:tracePt t="107129" x="4610100" y="3860800"/>
          <p14:tracePt t="107147" x="4629150" y="3860800"/>
          <p14:tracePt t="107162" x="4635500" y="3860800"/>
          <p14:tracePt t="107181" x="4641850" y="3860800"/>
          <p14:tracePt t="107445" x="4648200" y="3854450"/>
          <p14:tracePt t="107455" x="4648200" y="3848100"/>
          <p14:tracePt t="107469" x="4654550" y="3848100"/>
          <p14:tracePt t="107483" x="4654550" y="3841750"/>
          <p14:tracePt t="107682" x="4654550" y="3835400"/>
          <p14:tracePt t="107735" x="4654550" y="3829050"/>
          <p14:tracePt t="107770" x="4654550" y="3822700"/>
          <p14:tracePt t="107781" x="4660900" y="3822700"/>
          <p14:tracePt t="107795" x="4660900" y="3816350"/>
          <p14:tracePt t="107816" x="4660900" y="3810000"/>
          <p14:tracePt t="107892" x="4660900" y="3803650"/>
          <p14:tracePt t="107902" x="4660900" y="3797300"/>
          <p14:tracePt t="107916" x="4654550" y="3784600"/>
          <p14:tracePt t="107933" x="4635500" y="3771900"/>
          <p14:tracePt t="107944" x="4622800" y="3765550"/>
          <p14:tracePt t="107963" x="4584700" y="3752850"/>
          <p14:tracePt t="107979" x="4527550" y="3740150"/>
          <p14:tracePt t="107998" x="4483100" y="3727450"/>
          <p14:tracePt t="108011" x="4445000" y="3714750"/>
          <p14:tracePt t="108029" x="4406900" y="3702050"/>
          <p14:tracePt t="108047" x="4375150" y="3689350"/>
          <p14:tracePt t="108063" x="4343400" y="3676650"/>
          <p14:tracePt t="108078" x="4298950" y="3663950"/>
          <p14:tracePt t="108096" x="4248150" y="3651250"/>
          <p14:tracePt t="108111" x="4171950" y="3632200"/>
          <p14:tracePt t="108128" x="4102100" y="3613150"/>
          <p14:tracePt t="108147" x="4032250" y="3594100"/>
          <p14:tracePt t="108179" x="3987800" y="3581400"/>
          <p14:tracePt t="108198" x="3968750" y="3581400"/>
          <p14:tracePt t="108213" x="3917950" y="3581400"/>
          <p14:tracePt t="108245" x="3727450" y="3594100"/>
          <p14:tracePt t="108264" x="3619500" y="3600450"/>
          <p14:tracePt t="108279" x="3543300" y="3600450"/>
          <p14:tracePt t="108312" x="3492500" y="3600450"/>
          <p14:tracePt t="108335" x="3486150" y="3600450"/>
          <p14:tracePt t="108352" x="3479800" y="3606800"/>
          <p14:tracePt t="108367" x="3448050" y="3613150"/>
          <p14:tracePt t="108381" x="3384550" y="3632200"/>
          <p14:tracePt t="108396" x="3321050" y="3651250"/>
          <p14:tracePt t="108413" x="3282950" y="3657600"/>
          <p14:tracePt t="108430" x="3257550" y="3663950"/>
          <p14:tracePt t="108455" x="3257550" y="3670300"/>
          <p14:tracePt t="108463" x="3263900" y="3676650"/>
          <p14:tracePt t="108480" x="3276600" y="3695700"/>
          <p14:tracePt t="108493" x="3289300" y="3702050"/>
          <p14:tracePt t="108512" x="3308350" y="3746500"/>
          <p14:tracePt t="108529" x="3327400" y="3771900"/>
          <p14:tracePt t="108549" x="3352800" y="3790950"/>
          <p14:tracePt t="108551" x="3371850" y="3803650"/>
          <p14:tracePt t="108562" x="3390900" y="3810000"/>
          <p14:tracePt t="108581" x="3435350" y="3829050"/>
          <p14:tracePt t="108596" x="3486150" y="3841750"/>
          <p14:tracePt t="108612" x="3549650" y="3860800"/>
          <p14:tracePt t="108630" x="3638550" y="3886200"/>
          <p14:tracePt t="108647" x="3683000" y="3892550"/>
          <p14:tracePt t="108664" x="3721100" y="3898900"/>
          <p14:tracePt t="108680" x="3771900" y="3898900"/>
          <p14:tracePt t="108696" x="3816350" y="3898900"/>
          <p14:tracePt t="108713" x="3860800" y="3886200"/>
          <p14:tracePt t="108731" x="3898900" y="3867150"/>
          <p14:tracePt t="108747" x="3937000" y="3841750"/>
          <p14:tracePt t="108763" x="3975100" y="3822700"/>
          <p14:tracePt t="108779" x="4025900" y="3810000"/>
          <p14:tracePt t="108797" x="4076700" y="3797300"/>
          <p14:tracePt t="108813" x="4133850" y="3790950"/>
          <p14:tracePt t="108846" x="4210050" y="3790950"/>
          <p14:tracePt t="108863" x="4210050" y="3797300"/>
          <p14:tracePt t="108880" x="4210050" y="3803650"/>
          <p14:tracePt t="108943" x="4216400" y="3803650"/>
          <p14:tracePt t="108951" x="4222750" y="3803650"/>
          <p14:tracePt t="108980" x="4305300" y="3803650"/>
          <p14:tracePt t="108997" x="4502150" y="3759200"/>
          <p14:tracePt t="109013" x="4616450" y="3740150"/>
          <p14:tracePt t="109030" x="5124450" y="3670300"/>
          <p14:tracePt t="109046" x="5594350" y="3606800"/>
          <p14:tracePt t="109064" x="6083300" y="3530600"/>
          <p14:tracePt t="109082" x="6584950" y="3441700"/>
          <p14:tracePt t="109095" x="7035800" y="3340100"/>
          <p14:tracePt t="109113" x="7416800" y="3244850"/>
          <p14:tracePt t="109130" x="7766050" y="3155950"/>
          <p14:tracePt t="109147" x="8077200" y="3092450"/>
          <p14:tracePt t="109163" x="8362950" y="3048000"/>
          <p14:tracePt t="109180" x="8591550" y="3003550"/>
          <p14:tracePt t="109184" x="8686800" y="2959100"/>
          <p14:tracePt t="109198" x="8801100" y="2889250"/>
          <p14:tracePt t="109211" x="8826500" y="2882900"/>
          <p14:tracePt t="109229" x="8858250" y="2882900"/>
          <p14:tracePt t="109247" x="8851900" y="2876550"/>
          <p14:tracePt t="109263" x="8845550" y="2876550"/>
          <p14:tracePt t="109281" x="8826500" y="2876550"/>
          <p14:tracePt t="109297" x="8839200" y="2889250"/>
          <p14:tracePt t="109314" x="8909050" y="2901950"/>
          <p14:tracePt t="109330" x="9017000" y="2901950"/>
          <p14:tracePt t="109346" x="9118600" y="2901950"/>
          <p14:tracePt t="109379" x="9239250" y="2876550"/>
          <p14:tracePt t="109398" x="9251950" y="2870200"/>
          <p14:tracePt t="109416" x="9258300" y="2870200"/>
          <p14:tracePt t="109447" x="9328150" y="2914650"/>
          <p14:tracePt t="109450" x="9366250" y="2933700"/>
          <p14:tracePt t="109463" x="9404350" y="2946400"/>
          <p14:tracePt t="109480" x="9544050" y="2990850"/>
          <p14:tracePt t="109497" x="9575800" y="2997200"/>
          <p14:tracePt t="109514" x="9582150" y="3003550"/>
          <p14:tracePt t="109531" x="9550400" y="3009900"/>
          <p14:tracePt t="109547" x="9505950" y="3022600"/>
          <p14:tracePt t="109563" x="9448800" y="3048000"/>
          <p14:tracePt t="109580" x="9410700" y="3079750"/>
          <p14:tracePt t="109597" x="9378950" y="3098800"/>
          <p14:tracePt t="109614" x="9372600" y="3111500"/>
          <p14:tracePt t="109647" x="9366250" y="3117850"/>
          <p14:tracePt t="109665" x="9359900" y="3130550"/>
          <p14:tracePt t="109666" x="9353550" y="3130550"/>
          <p14:tracePt t="109680" x="9347200" y="3143250"/>
          <p14:tracePt t="109696" x="9321800" y="3162300"/>
          <p14:tracePt t="109713" x="9277350" y="3181350"/>
          <p14:tracePt t="109731" x="9175750" y="3232150"/>
          <p14:tracePt t="109747" x="9048750" y="3270250"/>
          <p14:tracePt t="109780" x="8718550" y="3340100"/>
          <p14:tracePt t="109799" x="8509000" y="3352800"/>
          <p14:tracePt t="109815" x="8299450" y="3365500"/>
          <p14:tracePt t="109830" x="8077200" y="3365500"/>
          <p14:tracePt t="109847" x="7835900" y="3371850"/>
          <p14:tracePt t="109863" x="7575550" y="3371850"/>
          <p14:tracePt t="109882" x="7277100" y="3378200"/>
          <p14:tracePt t="109885" x="7137400" y="3378200"/>
          <p14:tracePt t="109895" x="6965950" y="3384550"/>
          <p14:tracePt t="109913" x="6654800" y="3397250"/>
          <p14:tracePt t="109930" x="6362700" y="3416300"/>
          <p14:tracePt t="109949" x="5956300" y="3435350"/>
          <p14:tracePt t="109965" x="5695950" y="3448050"/>
          <p14:tracePt t="109981" x="5441950" y="3492500"/>
          <p14:tracePt t="109997" x="5200650" y="3568700"/>
          <p14:tracePt t="110014" x="4997450" y="3644900"/>
          <p14:tracePt t="110047" x="4800600" y="3733800"/>
          <p14:tracePt t="110067" x="4781550" y="3746500"/>
          <p14:tracePt t="110070" x="4781550" y="3759200"/>
          <p14:tracePt t="110079" x="4781550" y="3765550"/>
          <p14:tracePt t="110097" x="4787900" y="3790950"/>
          <p14:tracePt t="110113" x="4787900" y="3816350"/>
          <p14:tracePt t="110131" x="4743450" y="3841750"/>
          <p14:tracePt t="110148" x="4679950" y="3860800"/>
          <p14:tracePt t="110180" x="4641850" y="3879850"/>
          <p14:tracePt t="110198" x="4648200" y="3886200"/>
          <p14:tracePt t="110215" x="4724400" y="3886200"/>
          <p14:tracePt t="110231" x="4794250" y="3886200"/>
          <p14:tracePt t="110247" x="4819650" y="3886200"/>
          <p14:tracePt t="110942" x="4819650" y="3879850"/>
          <p14:tracePt t="110951" x="4819650" y="3873500"/>
          <p14:tracePt t="110982" x="4775200" y="3829050"/>
          <p14:tracePt t="112651" x="4762500" y="3829050"/>
          <p14:tracePt t="112661" x="4756150" y="3829050"/>
          <p14:tracePt t="112669" x="4737100" y="3829050"/>
          <p14:tracePt t="112685" x="4699000" y="3822700"/>
          <p14:tracePt t="112703" x="4673600" y="3822700"/>
          <p14:tracePt t="112916" x="4686300" y="3822700"/>
          <p14:tracePt t="112926" x="4699000" y="3822700"/>
          <p14:tracePt t="112933" x="4718050" y="3822700"/>
          <p14:tracePt t="112954" x="4800600" y="3829050"/>
          <p14:tracePt t="112964" x="4826000" y="3829050"/>
          <p14:tracePt t="112982" x="4876800" y="3829050"/>
          <p14:tracePt t="113000" x="4953000" y="3829050"/>
          <p14:tracePt t="113018" x="5073650" y="3835400"/>
          <p14:tracePt t="113033" x="5187950" y="3841750"/>
          <p14:tracePt t="113052" x="5353050" y="3867150"/>
          <p14:tracePt t="113067" x="5384800" y="3879850"/>
          <p14:tracePt t="113084" x="5435600" y="3892550"/>
          <p14:tracePt t="113100" x="5461000" y="3898900"/>
          <p14:tracePt t="113158" x="5461000" y="3905250"/>
          <p14:tracePt t="113167" x="5467350" y="3905250"/>
          <p14:tracePt t="113183" x="5518150" y="3917950"/>
          <p14:tracePt t="113201" x="5568950" y="3937000"/>
          <p14:tracePt t="113214" x="5613400" y="3943350"/>
          <p14:tracePt t="113231" x="5645150" y="3949700"/>
          <p14:tracePt t="113251" x="5657850" y="3949700"/>
          <p14:tracePt t="113270" x="5676900" y="3943350"/>
          <p14:tracePt t="113284" x="5676900" y="3937000"/>
          <p14:tracePt t="113300" x="5683250" y="3930650"/>
          <p14:tracePt t="113318" x="5695950" y="3917950"/>
          <p14:tracePt t="113335" x="5702300" y="3917950"/>
          <p14:tracePt t="113350" x="5715000" y="3917950"/>
          <p14:tracePt t="113367" x="5734050" y="3917950"/>
          <p14:tracePt t="113383" x="5759450" y="3917950"/>
          <p14:tracePt t="113400" x="5797550" y="3917950"/>
          <p14:tracePt t="113419" x="5842000" y="3917950"/>
          <p14:tracePt t="113450" x="5937250" y="3917950"/>
          <p14:tracePt t="113469" x="5962650" y="3917950"/>
          <p14:tracePt t="113472" x="5969000" y="3917950"/>
          <p14:tracePt t="113482" x="5975350" y="3917950"/>
          <p14:tracePt t="113499" x="5981700" y="3917950"/>
          <p14:tracePt t="113516" x="5994400" y="3917950"/>
          <p14:tracePt t="113535" x="6019800" y="3911600"/>
          <p14:tracePt t="113551" x="6045200" y="3905250"/>
          <p14:tracePt t="113567" x="6064250" y="3892550"/>
          <p14:tracePt t="113584" x="6089650" y="3879850"/>
          <p14:tracePt t="113599" x="6115050" y="3873500"/>
          <p14:tracePt t="113619" x="6134100" y="3860800"/>
          <p14:tracePt t="113651" x="6299200" y="3829050"/>
          <p14:tracePt t="113670" x="6413500" y="3803650"/>
          <p14:tracePt t="113674" x="6457950" y="3797300"/>
          <p14:tracePt t="113684" x="6496050" y="3790950"/>
          <p14:tracePt t="113717" x="6597650" y="3759200"/>
          <p14:tracePt t="113735" x="6610350" y="3759200"/>
          <p14:tracePt t="113753" x="6616700" y="3765550"/>
          <p14:tracePt t="113768" x="6623050" y="3771900"/>
          <p14:tracePt t="113785" x="6642100" y="3784600"/>
          <p14:tracePt t="113801" x="6661150" y="3790950"/>
          <p14:tracePt t="113817" x="6680200" y="3797300"/>
          <p14:tracePt t="113850" x="6711950" y="3797300"/>
          <p14:tracePt t="113867" x="6724650" y="3803650"/>
          <p14:tracePt t="113885" x="6731000" y="3803650"/>
          <p14:tracePt t="113901" x="6737350" y="3803650"/>
          <p14:tracePt t="113927" x="6743700" y="3803650"/>
          <p14:tracePt t="113956" x="6750050" y="3803650"/>
          <p14:tracePt t="113973" x="6750050" y="3810000"/>
          <p14:tracePt t="113984" x="6756400" y="3810000"/>
          <p14:tracePt t="114000" x="6762750" y="3816350"/>
          <p14:tracePt t="114017" x="6769100" y="3822700"/>
          <p14:tracePt t="114035" x="6775450" y="3835400"/>
          <p14:tracePt t="114059" x="6775450" y="3841750"/>
          <p14:tracePt t="114098" x="6788150" y="3848100"/>
          <p14:tracePt t="114118" x="6800850" y="3854450"/>
          <p14:tracePt t="114134" x="6819900" y="3860800"/>
          <p14:tracePt t="114150" x="6851650" y="3879850"/>
          <p14:tracePt t="114168" x="6870700" y="3886200"/>
          <p14:tracePt t="114184" x="6889750" y="3886200"/>
          <p14:tracePt t="114202" x="6908800" y="3886200"/>
          <p14:tracePt t="114204" x="6915150" y="3886200"/>
          <p14:tracePt t="114216" x="6927850" y="3886200"/>
          <p14:tracePt t="114234" x="6934200" y="3879850"/>
          <p14:tracePt t="114250" x="6946900" y="3867150"/>
          <p14:tracePt t="114268" x="6959600" y="3860800"/>
          <p14:tracePt t="114282" x="6965950" y="3854450"/>
          <p14:tracePt t="114426" x="6965950" y="3860800"/>
          <p14:tracePt t="114476" x="6972300" y="3867150"/>
          <p14:tracePt t="114492" x="6978650" y="3867150"/>
          <p14:tracePt t="114504" x="6991350" y="3867150"/>
          <p14:tracePt t="114507" x="7004050" y="3867150"/>
          <p14:tracePt t="114517" x="7042150" y="3867150"/>
          <p14:tracePt t="114534" x="7099300" y="3854450"/>
          <p14:tracePt t="114554" x="7137400" y="3848100"/>
          <p14:tracePt t="114557" x="7150100" y="3841750"/>
          <p14:tracePt t="114568" x="7162800" y="3835400"/>
          <p14:tracePt t="114585" x="7169150" y="3835400"/>
          <p14:tracePt t="114588" x="7169150" y="3829050"/>
          <p14:tracePt t="114649" x="7175500" y="3822700"/>
          <p14:tracePt t="114658" x="7181850" y="3822700"/>
          <p14:tracePt t="114668" x="7194550" y="3822700"/>
          <p14:tracePt t="114685" x="7207250" y="3816350"/>
          <p14:tracePt t="114701" x="7226300" y="3816350"/>
          <p14:tracePt t="114704" x="7232650" y="3816350"/>
          <p14:tracePt t="114719" x="7239000" y="3816350"/>
          <p14:tracePt t="114734" x="7245350" y="3816350"/>
          <p14:tracePt t="114767" x="7277100" y="3835400"/>
          <p14:tracePt t="114785" x="7353300" y="3860800"/>
          <p14:tracePt t="114802" x="7416800" y="3867150"/>
          <p14:tracePt t="114818" x="7486650" y="3867150"/>
          <p14:tracePt t="114836" x="7537450" y="3860800"/>
          <p14:tracePt t="114852" x="7588250" y="3854450"/>
          <p14:tracePt t="114867" x="7632700" y="3848100"/>
          <p14:tracePt t="114885" x="7670800" y="3841750"/>
          <p14:tracePt t="114901" x="7734300" y="3841750"/>
          <p14:tracePt t="114917" x="7778750" y="3841750"/>
          <p14:tracePt t="114934" x="7816850" y="3841750"/>
          <p14:tracePt t="114952" x="7829550" y="3841750"/>
          <p14:tracePt t="114986" x="7835900" y="3841750"/>
          <p14:tracePt t="115029" x="7835900" y="3848100"/>
          <p14:tracePt t="115037" x="7842250" y="3848100"/>
          <p14:tracePt t="115051" x="7854950" y="3860800"/>
          <p14:tracePt t="115069" x="7867650" y="3867150"/>
          <p14:tracePt t="115073" x="7874000" y="3867150"/>
          <p14:tracePt t="115087" x="7886700" y="3867150"/>
          <p14:tracePt t="115101" x="7893050" y="3867150"/>
          <p14:tracePt t="115121" x="7899400" y="3867150"/>
          <p14:tracePt t="115136" x="7924800" y="3873500"/>
          <p14:tracePt t="115167" x="8064500" y="3873500"/>
          <p14:tracePt t="115185" x="8172450" y="3873500"/>
          <p14:tracePt t="115203" x="8261350" y="3873500"/>
          <p14:tracePt t="115219" x="8312150" y="3860800"/>
          <p14:tracePt t="115252" x="8343900" y="3854450"/>
          <p14:tracePt t="115301" x="8350250" y="3854450"/>
          <p14:tracePt t="115309" x="8350250" y="3860800"/>
          <p14:tracePt t="115318" x="8356600" y="3860800"/>
          <p14:tracePt t="115334" x="8369300" y="3860800"/>
          <p14:tracePt t="115350" x="8394700" y="3860800"/>
          <p14:tracePt t="115383" x="8426450" y="3860800"/>
          <p14:tracePt t="115402" x="8439150" y="3854450"/>
          <p14:tracePt t="115437" x="8464550" y="3841750"/>
          <p14:tracePt t="115452" x="8483600" y="3835400"/>
          <p14:tracePt t="115466" x="8496300" y="3835400"/>
          <p14:tracePt t="115484" x="8534400" y="3829050"/>
          <p14:tracePt t="115502" x="8547100" y="3829050"/>
          <p14:tracePt t="115522" x="8559800" y="3829050"/>
          <p14:tracePt t="115524" x="8572500" y="3829050"/>
          <p14:tracePt t="115536" x="8578850" y="3829050"/>
          <p14:tracePt t="115567" x="8604250" y="3835400"/>
          <p14:tracePt t="115586" x="8616950" y="3841750"/>
          <p14:tracePt t="115603" x="8623300" y="3841750"/>
          <p14:tracePt t="115620" x="8629650" y="3841750"/>
          <p14:tracePt t="115652" x="8642350" y="3835400"/>
          <p14:tracePt t="115670" x="8648700" y="3829050"/>
          <p14:tracePt t="115702" x="8655050" y="3829050"/>
          <p14:tracePt t="116036" x="8667750" y="3829050"/>
          <p14:tracePt t="116056" x="8724900" y="3829050"/>
          <p14:tracePt t="116058" x="8782050" y="3829050"/>
          <p14:tracePt t="116070" x="8839200" y="3829050"/>
          <p14:tracePt t="116085" x="9004300" y="3829050"/>
          <p14:tracePt t="116103" x="9175750" y="3829050"/>
          <p14:tracePt t="116119" x="9347200" y="3829050"/>
          <p14:tracePt t="116124" x="9429750" y="3829050"/>
          <p14:tracePt t="116136" x="9505950" y="3829050"/>
          <p14:tracePt t="116152" x="9607550" y="3822700"/>
          <p14:tracePt t="116169" x="9658350" y="3816350"/>
          <p14:tracePt t="116186" x="9734550" y="3797300"/>
          <p14:tracePt t="116203" x="9842500" y="3790950"/>
          <p14:tracePt t="116220" x="9982200" y="3778250"/>
          <p14:tracePt t="116235" x="10147300" y="3771900"/>
          <p14:tracePt t="116252" x="10274300" y="3759200"/>
          <p14:tracePt t="116270" x="10363200" y="3752850"/>
          <p14:tracePt t="116302" x="10382250" y="3746500"/>
          <p14:tracePt t="116318" x="10369550" y="3752850"/>
          <p14:tracePt t="116335" x="10325100" y="3765550"/>
          <p14:tracePt t="116369" x="10287000" y="3784600"/>
          <p14:tracePt t="116442" x="10274300" y="3784600"/>
          <p14:tracePt t="116457" x="10248900" y="3784600"/>
          <p14:tracePt t="116470" x="10217150" y="3790950"/>
          <p14:tracePt t="116485" x="10153650" y="3803650"/>
          <p14:tracePt t="116519" x="9956800" y="3841750"/>
          <p14:tracePt t="116521" x="9906000" y="3848100"/>
          <p14:tracePt t="116539" x="9791700" y="3854450"/>
          <p14:tracePt t="116553" x="9709150" y="3860800"/>
          <p14:tracePt t="116586" x="9563100" y="3860800"/>
          <p14:tracePt t="116603" x="9480550" y="3860800"/>
          <p14:tracePt t="116621" x="9398000" y="3854450"/>
          <p14:tracePt t="116638" x="9290050" y="3854450"/>
          <p14:tracePt t="116652" x="9182100" y="3848100"/>
          <p14:tracePt t="116669" x="9029700" y="3835400"/>
          <p14:tracePt t="116702" x="8680450" y="3797300"/>
          <p14:tracePt t="116720" x="8439150" y="3759200"/>
          <p14:tracePt t="116739" x="8115300" y="3721100"/>
          <p14:tracePt t="116753" x="7988300" y="3708400"/>
          <p14:tracePt t="116769" x="7747000" y="3689350"/>
          <p14:tracePt t="116772" x="7607300" y="3683000"/>
          <p14:tracePt t="116786" x="7327900" y="3676650"/>
          <p14:tracePt t="116803" x="7029450" y="3670300"/>
          <p14:tracePt t="116821" x="6743700" y="3670300"/>
          <p14:tracePt t="116853" x="6178550" y="3670300"/>
          <p14:tracePt t="116870" x="5880100" y="3670300"/>
          <p14:tracePt t="116888" x="5556250" y="3676650"/>
          <p14:tracePt t="116891" x="5372100" y="3683000"/>
          <p14:tracePt t="116903" x="5213350" y="3689350"/>
          <p14:tracePt t="116919" x="4883150" y="3702050"/>
          <p14:tracePt t="116936" x="4591050" y="3721100"/>
          <p14:tracePt t="116955" x="4356100" y="3746500"/>
          <p14:tracePt t="116986" x="3886200" y="3822700"/>
          <p14:tracePt t="117003" x="3625850" y="3860800"/>
          <p14:tracePt t="117021" x="3263900" y="3892550"/>
          <p14:tracePt t="117037" x="3067050" y="3905250"/>
          <p14:tracePt t="117053" x="2914650" y="3917950"/>
          <p14:tracePt t="117069" x="2787650" y="3930650"/>
          <p14:tracePt t="117086" x="2654300" y="3949700"/>
          <p14:tracePt t="117106" x="2540000" y="3968750"/>
          <p14:tracePt t="117121" x="2438400" y="3994150"/>
          <p14:tracePt t="117135" x="2336800" y="4019550"/>
          <p14:tracePt t="117153" x="2247900" y="4038600"/>
          <p14:tracePt t="117170" x="2165350" y="4064000"/>
          <p14:tracePt t="117187" x="2101850" y="4076700"/>
          <p14:tracePt t="117202" x="2032000" y="4089400"/>
          <p14:tracePt t="117219" x="1974850" y="4095750"/>
          <p14:tracePt t="117253" x="1917700" y="4095750"/>
          <p14:tracePt t="117292" x="1917700" y="4102100"/>
          <p14:tracePt t="117308" x="1917700" y="4108450"/>
          <p14:tracePt t="117318" x="1917700" y="4114800"/>
          <p14:tracePt t="117322" x="1917700" y="4127500"/>
          <p14:tracePt t="117336" x="1911350" y="4133850"/>
          <p14:tracePt t="117352" x="1911350" y="4152900"/>
          <p14:tracePt t="117371" x="1911350" y="4178300"/>
          <p14:tracePt t="117386" x="1911350" y="4184650"/>
          <p14:tracePt t="117403" x="1917700" y="4191000"/>
          <p14:tracePt t="117420" x="1917700" y="4203700"/>
          <p14:tracePt t="117437" x="1917700" y="4210050"/>
          <p14:tracePt t="117629" x="1924050" y="4210050"/>
          <p14:tracePt t="117650" x="1930400" y="4203700"/>
          <p14:tracePt t="117662" x="1936750" y="4203700"/>
          <p14:tracePt t="117674" x="1936750" y="4197350"/>
          <p14:tracePt t="117773" x="1943100" y="4197350"/>
          <p14:tracePt t="117782" x="1949450" y="4191000"/>
          <p14:tracePt t="117796" x="1955800" y="4184650"/>
          <p14:tracePt t="117806" x="1962150" y="4184650"/>
          <p14:tracePt t="117822" x="1962150" y="4178300"/>
          <p14:tracePt t="117867" x="1968500" y="4178300"/>
          <p14:tracePt t="117884" x="1974850" y="4171950"/>
          <p14:tracePt t="117895" x="1974850" y="4165600"/>
          <p14:tracePt t="117903" x="1981200" y="4159250"/>
          <p14:tracePt t="117919" x="1993900" y="4146550"/>
          <p14:tracePt t="117938" x="2012950" y="4133850"/>
          <p14:tracePt t="117971" x="2019300" y="4133850"/>
          <p14:tracePt t="117991" x="2019300" y="4140200"/>
          <p14:tracePt t="118053" x="2025650" y="4140200"/>
          <p14:tracePt t="118061" x="2032000" y="4133850"/>
          <p14:tracePt t="118070" x="2038350" y="4127500"/>
          <p14:tracePt t="118360" x="2032000" y="4127500"/>
          <p14:tracePt t="118384" x="2025650" y="4127500"/>
          <p14:tracePt t="118446" x="2025650" y="4121150"/>
          <p14:tracePt t="118460" x="2025650" y="4114800"/>
          <p14:tracePt t="118506" x="2012950" y="4114800"/>
          <p14:tracePt t="118514" x="2006600" y="4114800"/>
          <p14:tracePt t="118522" x="1993900" y="4121150"/>
          <p14:tracePt t="118541" x="1981200" y="4121150"/>
          <p14:tracePt t="118543" x="1974850" y="4121150"/>
          <p14:tracePt t="118585" x="1974850" y="4114800"/>
          <p14:tracePt t="118594" x="1974850" y="4108450"/>
          <p14:tracePt t="118622" x="1968500" y="4114800"/>
          <p14:tracePt t="118632" x="1955800" y="4121150"/>
          <p14:tracePt t="118640" x="1930400" y="4133850"/>
          <p14:tracePt t="118654" x="1879600" y="4140200"/>
          <p14:tracePt t="118670" x="1873250" y="4140200"/>
          <p14:tracePt t="121040" x="1866900" y="4140200"/>
          <p14:tracePt t="121050" x="1860550" y="4140200"/>
          <p14:tracePt t="121058" x="1847850" y="4140200"/>
          <p14:tracePt t="121077" x="1841500" y="4133850"/>
          <p14:tracePt t="121700" x="1835150" y="4133850"/>
          <p14:tracePt t="121710" x="1828800" y="4133850"/>
          <p14:tracePt t="121712" x="1816100" y="4133850"/>
          <p14:tracePt t="121724" x="1797050" y="4133850"/>
          <p14:tracePt t="121740" x="1771650" y="4133850"/>
          <p14:tracePt t="121759" x="1765300" y="4133850"/>
          <p14:tracePt t="121796" x="1758950" y="4133850"/>
          <p14:tracePt t="121870" x="1765300" y="4133850"/>
          <p14:tracePt t="121879" x="1771650" y="4133850"/>
          <p14:tracePt t="121908" x="1822450" y="4140200"/>
          <p14:tracePt t="121924" x="1835150" y="4152900"/>
          <p14:tracePt t="121941" x="1847850" y="4159250"/>
          <p14:tracePt t="122011" x="1854200" y="4159250"/>
          <p14:tracePt t="122027" x="1860550" y="4159250"/>
          <p14:tracePt t="122042" x="1873250" y="4152900"/>
          <p14:tracePt t="122487" x="1879600" y="4152900"/>
          <p14:tracePt t="122509" x="1949450" y="4152900"/>
          <p14:tracePt t="122526" x="2000250" y="4159250"/>
          <p14:tracePt t="122544" x="2051050" y="4171950"/>
          <p14:tracePt t="122560" x="2095500" y="4184650"/>
          <p14:tracePt t="122575" x="2120900" y="4191000"/>
          <p14:tracePt t="122590" x="2133600" y="4191000"/>
          <p14:tracePt t="122607" x="2146300" y="4191000"/>
          <p14:tracePt t="122625" x="2171700" y="4191000"/>
          <p14:tracePt t="122640" x="2190750" y="4191000"/>
          <p14:tracePt t="122657" x="2228850" y="4191000"/>
          <p14:tracePt t="122675" x="2279650" y="4191000"/>
          <p14:tracePt t="122707" x="2413000" y="4184650"/>
          <p14:tracePt t="122726" x="2476500" y="4178300"/>
          <p14:tracePt t="122741" x="2489200" y="4178300"/>
          <p14:tracePt t="122775" x="2546350" y="4171950"/>
          <p14:tracePt t="122793" x="2584450" y="4171950"/>
          <p14:tracePt t="122811" x="2635250" y="4171950"/>
          <p14:tracePt t="122823" x="2698750" y="4171950"/>
          <p14:tracePt t="122858" x="2781300" y="4178300"/>
          <p14:tracePt t="122877" x="2787650" y="4178300"/>
          <p14:tracePt t="122955" x="2794000" y="4178300"/>
          <p14:tracePt t="122974" x="2806700" y="4178300"/>
          <p14:tracePt t="122996" x="2851150" y="4165600"/>
          <p14:tracePt t="123010" x="2882900" y="4159250"/>
          <p14:tracePt t="123042" x="2965450" y="4146550"/>
          <p14:tracePt t="123062" x="3016250" y="4146550"/>
          <p14:tracePt t="123063" x="3035300" y="4146550"/>
          <p14:tracePt t="123073" x="3067050" y="4146550"/>
          <p14:tracePt t="123108" x="3175000" y="4159250"/>
          <p14:tracePt t="123126" x="3251200" y="4178300"/>
          <p14:tracePt t="123144" x="3346450" y="4184650"/>
          <p14:tracePt t="123146" x="3378200" y="4191000"/>
          <p14:tracePt t="123156" x="3435350" y="4191000"/>
          <p14:tracePt t="123174" x="3498850" y="4197350"/>
          <p14:tracePt t="123191" x="3536950" y="4197350"/>
          <p14:tracePt t="123208" x="3562350" y="4197350"/>
          <p14:tracePt t="123228" x="3581400" y="4197350"/>
          <p14:tracePt t="123242" x="3594100" y="4203700"/>
          <p14:tracePt t="123259" x="3632200" y="4203700"/>
          <p14:tracePt t="123275" x="3689350" y="4203700"/>
          <p14:tracePt t="123293" x="3746500" y="4203700"/>
          <p14:tracePt t="123309" x="3790950" y="4203700"/>
          <p14:tracePt t="123325" x="3810000" y="4203700"/>
          <p14:tracePt t="123342" x="3822700" y="4203700"/>
          <p14:tracePt t="123389" x="3829050" y="4203700"/>
          <p14:tracePt t="123404" x="3835400" y="4203700"/>
          <p14:tracePt t="123412" x="3841750" y="4203700"/>
          <p14:tracePt t="123425" x="3854450" y="4203700"/>
          <p14:tracePt t="123441" x="3867150" y="4203700"/>
          <p14:tracePt t="123457" x="3898900" y="4197350"/>
          <p14:tracePt t="123474" x="3917950" y="4184650"/>
          <p14:tracePt t="123509" x="3975100" y="4165600"/>
          <p14:tracePt t="123526" x="4006850" y="4165600"/>
          <p14:tracePt t="123542" x="4025900" y="4159250"/>
          <p14:tracePt t="123575" x="4083050" y="4140200"/>
          <p14:tracePt t="123593" x="4108450" y="4133850"/>
          <p14:tracePt t="123609" x="4146550" y="4127500"/>
          <p14:tracePt t="123627" x="4171950" y="4121150"/>
          <p14:tracePt t="123628" x="4184650" y="4121150"/>
          <p14:tracePt t="123641" x="4197350" y="4121150"/>
          <p14:tracePt t="123658" x="4222750" y="4121150"/>
          <p14:tracePt t="123675" x="4235450" y="4121150"/>
          <p14:tracePt t="123693" x="4241800" y="4121150"/>
          <p14:tracePt t="123728" x="4248150" y="4121150"/>
          <p14:tracePt t="123742" x="4254500" y="4121150"/>
          <p14:tracePt t="123750" x="4260850" y="4121150"/>
          <p14:tracePt t="123775" x="4273550" y="4114800"/>
          <p14:tracePt t="123793" x="4286250" y="4108450"/>
          <p14:tracePt t="123810" x="4298950" y="4102100"/>
          <p14:tracePt t="123842" x="4343400" y="4089400"/>
          <p14:tracePt t="123859" x="4368800" y="4089400"/>
          <p14:tracePt t="123876" x="4445000" y="4102100"/>
          <p14:tracePt t="123908" x="4584700" y="4127500"/>
          <p14:tracePt t="123928" x="4667250" y="4133850"/>
          <p14:tracePt t="123943" x="4756150" y="4140200"/>
          <p14:tracePt t="123975" x="4921250" y="4140200"/>
          <p14:tracePt t="123992" x="4978400" y="4133850"/>
          <p14:tracePt t="124009" x="4997450" y="4133850"/>
          <p14:tracePt t="124025" x="5003800" y="4133850"/>
          <p14:tracePt t="124114" x="5010150" y="4133850"/>
          <p14:tracePt t="124122" x="5016500" y="4127500"/>
          <p14:tracePt t="124128" x="5029200" y="4127500"/>
          <p14:tracePt t="124141" x="5035550" y="4121150"/>
          <p14:tracePt t="124158" x="5067300" y="4114800"/>
          <p14:tracePt t="124177" x="5092700" y="4102100"/>
          <p14:tracePt t="124193" x="5099050" y="4102100"/>
          <p14:tracePt t="124208" x="5099050" y="4095750"/>
          <p14:tracePt t="124226" x="5105400" y="4095750"/>
          <p14:tracePt t="124242" x="5130800" y="4095750"/>
          <p14:tracePt t="124262" x="5238750" y="4108450"/>
          <p14:tracePt t="124276" x="5378450" y="4121150"/>
          <p14:tracePt t="124294" x="5518150" y="4127500"/>
          <p14:tracePt t="124309" x="5645150" y="4127500"/>
          <p14:tracePt t="124325" x="5734050" y="4121150"/>
          <p14:tracePt t="124342" x="5772150" y="4121150"/>
          <p14:tracePt t="124376" x="5791200" y="4121150"/>
          <p14:tracePt t="124392" x="5797550" y="4121150"/>
          <p14:tracePt t="124408" x="5835650" y="4133850"/>
          <p14:tracePt t="124426" x="5880100" y="4140200"/>
          <p14:tracePt t="124459" x="5918200" y="4146550"/>
          <p14:tracePt t="124509" x="5924550" y="4146550"/>
          <p14:tracePt t="124523" x="5930900" y="4146550"/>
          <p14:tracePt t="124541" x="5937250" y="4146550"/>
          <p14:tracePt t="124550" x="5943600" y="4146550"/>
          <p14:tracePt t="124576" x="5975350" y="4146550"/>
          <p14:tracePt t="124594" x="5994400" y="4152900"/>
          <p14:tracePt t="124597" x="6007100" y="4152900"/>
          <p14:tracePt t="124609" x="6026150" y="4152900"/>
          <p14:tracePt t="124626" x="6064250" y="4152900"/>
          <p14:tracePt t="124643" x="6102350" y="4159250"/>
          <p14:tracePt t="124659" x="6140450" y="4165600"/>
          <p14:tracePt t="124662" x="6165850" y="4171950"/>
          <p14:tracePt t="124675" x="6184900" y="4171950"/>
          <p14:tracePt t="124693" x="6223000" y="4178300"/>
          <p14:tracePt t="124709" x="6242050" y="4178300"/>
          <p14:tracePt t="124726" x="6248400" y="4178300"/>
          <p14:tracePt t="124807" x="6254750" y="4178300"/>
          <p14:tracePt t="124816" x="6254750" y="4184650"/>
          <p14:tracePt t="124829" x="6261100" y="4184650"/>
          <p14:tracePt t="124833" x="6267450" y="4184650"/>
          <p14:tracePt t="124843" x="6273800" y="4184650"/>
          <p14:tracePt t="124859" x="6280150" y="4184650"/>
          <p14:tracePt t="124878" x="6292850" y="4184650"/>
          <p14:tracePt t="124881" x="6299200" y="4184650"/>
          <p14:tracePt t="124896" x="6305550" y="4178300"/>
          <p14:tracePt t="124911" x="6311900" y="4178300"/>
          <p14:tracePt t="124930" x="6311900" y="4171950"/>
          <p14:tracePt t="124947" x="6318250" y="4165600"/>
          <p14:tracePt t="124975" x="6318250" y="4159250"/>
          <p14:tracePt t="124993" x="6318250" y="4152900"/>
          <p14:tracePt t="125009" x="6324600" y="4146550"/>
          <p14:tracePt t="125027" x="6356350" y="4146550"/>
          <p14:tracePt t="125044" x="6388100" y="4146550"/>
          <p14:tracePt t="125064" x="6413500" y="4146550"/>
          <p14:tracePt t="125067" x="6445250" y="4146550"/>
          <p14:tracePt t="125076" x="6464300" y="4146550"/>
          <p14:tracePt t="125112" x="6496050" y="4152900"/>
          <p14:tracePt t="125287" x="6502400" y="4152900"/>
          <p14:tracePt t="125706" x="6502400" y="4146550"/>
          <p14:tracePt t="125722" x="6502400" y="4140200"/>
          <p14:tracePt t="125732" x="6502400" y="4133850"/>
          <p14:tracePt t="125745" x="6508750" y="4127500"/>
          <p14:tracePt t="125762" x="6508750" y="4121150"/>
          <p14:tracePt t="125845" x="6515100" y="4121150"/>
          <p14:tracePt t="126747" x="6521450" y="4121150"/>
          <p14:tracePt t="126761" x="6527800" y="4108450"/>
          <p14:tracePt t="126781" x="6534150" y="4095750"/>
          <p14:tracePt t="126799" x="6540500" y="4095750"/>
          <p14:tracePt t="126965" x="6540500" y="4102100"/>
          <p14:tracePt t="126982" x="6540500" y="4108450"/>
          <p14:tracePt t="126999" x="6540500" y="4114800"/>
          <p14:tracePt t="127017" x="6540500" y="4127500"/>
          <p14:tracePt t="127406" x="6540500" y="4133850"/>
          <p14:tracePt t="127415" x="6546850" y="4140200"/>
          <p14:tracePt t="127446" x="6553200" y="4165600"/>
          <p14:tracePt t="127467" x="6559550" y="4178300"/>
          <p14:tracePt t="127478" x="6565900" y="4184650"/>
          <p14:tracePt t="127549" x="6572250" y="4184650"/>
          <p14:tracePt t="127572" x="6578600" y="4184650"/>
          <p14:tracePt t="127582" x="6578600" y="4178300"/>
          <p14:tracePt t="127598" x="6591300" y="4178300"/>
          <p14:tracePt t="127611" x="6597650" y="4178300"/>
          <p14:tracePt t="127628" x="6610350" y="4171950"/>
          <p14:tracePt t="127645" x="6616700" y="4165600"/>
          <p14:tracePt t="127666" x="6629400" y="4165600"/>
          <p14:tracePt t="127769" x="6635750" y="4165600"/>
          <p14:tracePt t="127784" x="6642100" y="4165600"/>
          <p14:tracePt t="127797" x="6648450" y="4165600"/>
          <p14:tracePt t="127813" x="6654800" y="4171950"/>
          <p14:tracePt t="127844" x="6667500" y="4184650"/>
          <p14:tracePt t="127867" x="6673850" y="4191000"/>
          <p14:tracePt t="127881" x="6680200" y="4197350"/>
          <p14:tracePt t="127896" x="6692900" y="4197350"/>
          <p14:tracePt t="127913" x="6718300" y="4197350"/>
          <p14:tracePt t="127932" x="6750050" y="4197350"/>
          <p14:tracePt t="127945" x="6819900" y="4197350"/>
          <p14:tracePt t="127961" x="6870700" y="4197350"/>
          <p14:tracePt t="127978" x="6927850" y="4197350"/>
          <p14:tracePt t="127996" x="6953250" y="4191000"/>
          <p14:tracePt t="128012" x="6959600" y="4191000"/>
          <p14:tracePt t="128048" x="6965950" y="4191000"/>
          <p14:tracePt t="128065" x="6985000" y="4191000"/>
          <p14:tracePt t="128080" x="7023100" y="4191000"/>
          <p14:tracePt t="128112" x="7099300" y="4184650"/>
          <p14:tracePt t="128130" x="7131050" y="4178300"/>
          <p14:tracePt t="128146" x="7156450" y="4171950"/>
          <p14:tracePt t="128179" x="7219950" y="4159250"/>
          <p14:tracePt t="128183" x="7245350" y="4152900"/>
          <p14:tracePt t="128196" x="7258050" y="4152900"/>
          <p14:tracePt t="128212" x="7302500" y="4140200"/>
          <p14:tracePt t="128228" x="7346950" y="4133850"/>
          <p14:tracePt t="128247" x="7404100" y="4121150"/>
          <p14:tracePt t="128263" x="7429500" y="4114800"/>
          <p14:tracePt t="128279" x="7454900" y="4108450"/>
          <p14:tracePt t="128312" x="7512050" y="4108450"/>
          <p14:tracePt t="128330" x="7543800" y="4108450"/>
          <p14:tracePt t="128349" x="7569200" y="4108450"/>
          <p14:tracePt t="128352" x="7575550" y="4108450"/>
          <p14:tracePt t="128360" x="7581900" y="4108450"/>
          <p14:tracePt t="128378" x="7594600" y="4108450"/>
          <p14:tracePt t="128396" x="7620000" y="4114800"/>
          <p14:tracePt t="128414" x="7651750" y="4114800"/>
          <p14:tracePt t="128416" x="7664450" y="4121150"/>
          <p14:tracePt t="128427" x="7677150" y="4121150"/>
          <p14:tracePt t="128445" x="7715250" y="4133850"/>
          <p14:tracePt t="128462" x="7740650" y="4140200"/>
          <p14:tracePt t="128480" x="7753350" y="4146550"/>
          <p14:tracePt t="128495" x="7766050" y="4159250"/>
          <p14:tracePt t="128513" x="7810500" y="4178300"/>
          <p14:tracePt t="128529" x="7874000" y="4203700"/>
          <p14:tracePt t="128544" x="7893050" y="4210050"/>
          <p14:tracePt t="128563" x="7969250" y="4222750"/>
          <p14:tracePt t="128579" x="7994650" y="4229100"/>
          <p14:tracePt t="128596" x="8007350" y="4229100"/>
          <p14:tracePt t="128635" x="8013700" y="4229100"/>
          <p14:tracePt t="128646" x="8020050" y="4229100"/>
          <p14:tracePt t="128662" x="8045450" y="4229100"/>
          <p14:tracePt t="128680" x="8083550" y="4229100"/>
          <p14:tracePt t="128684" x="8102600" y="4222750"/>
          <p14:tracePt t="128713" x="8147050" y="4216400"/>
          <p14:tracePt t="128729" x="8166100" y="4210050"/>
          <p14:tracePt t="128748" x="8197850" y="4203700"/>
          <p14:tracePt t="128763" x="8261350" y="4203700"/>
          <p14:tracePt t="128779" x="8350250" y="4197350"/>
          <p14:tracePt t="128797" x="8426450" y="4197350"/>
          <p14:tracePt t="128811" x="8509000" y="4191000"/>
          <p14:tracePt t="128846" x="8566150" y="4191000"/>
          <p14:tracePt t="128920" x="8572500" y="4191000"/>
          <p14:tracePt t="128933" x="8578850" y="4191000"/>
          <p14:tracePt t="128958" x="8585200" y="4191000"/>
          <p14:tracePt t="128982" x="8591550" y="4191000"/>
          <p14:tracePt t="128990" x="8597900" y="4191000"/>
          <p14:tracePt t="128998" x="8610600" y="4191000"/>
          <p14:tracePt t="129015" x="8655050" y="4191000"/>
          <p14:tracePt t="129045" x="8743950" y="4191000"/>
          <p14:tracePt t="129064" x="8775700" y="4191000"/>
          <p14:tracePt t="129081" x="8794750" y="4184650"/>
          <p14:tracePt t="129113" x="8839200" y="4171950"/>
          <p14:tracePt t="129130" x="8883650" y="4171950"/>
          <p14:tracePt t="129147" x="8928100" y="4171950"/>
          <p14:tracePt t="129162" x="8953500" y="4165600"/>
          <p14:tracePt t="129180" x="8985250" y="4165600"/>
          <p14:tracePt t="129184" x="9004300" y="4159250"/>
          <p14:tracePt t="129198" x="9010650" y="4159250"/>
          <p14:tracePt t="129200" x="9029700" y="4159250"/>
          <p14:tracePt t="129213" x="9042400" y="4159250"/>
          <p14:tracePt t="129231" x="9105900" y="4159250"/>
          <p14:tracePt t="129247" x="9163050" y="4159250"/>
          <p14:tracePt t="129267" x="9213850" y="4159250"/>
          <p14:tracePt t="129280" x="9245600" y="4159250"/>
          <p14:tracePt t="129313" x="9251950" y="4159250"/>
          <p14:tracePt t="129329" x="9258300" y="4159250"/>
          <p14:tracePt t="129346" x="9264650" y="4159250"/>
          <p14:tracePt t="129363" x="9271000" y="4152900"/>
          <p14:tracePt t="129379" x="9283700" y="4152900"/>
          <p14:tracePt t="129397" x="9302750" y="4146550"/>
          <p14:tracePt t="129413" x="9334500" y="4146550"/>
          <p14:tracePt t="129431" x="9378950" y="4146550"/>
          <p14:tracePt t="129447" x="9404350" y="4146550"/>
          <p14:tracePt t="129463" x="9442450" y="4146550"/>
          <p14:tracePt t="129480" x="9486900" y="4146550"/>
          <p14:tracePt t="129497" x="9575800" y="4146550"/>
          <p14:tracePt t="129515" x="9632950" y="4146550"/>
          <p14:tracePt t="129531" x="9690100" y="4146550"/>
          <p14:tracePt t="129545" x="9721850" y="4146550"/>
          <p14:tracePt t="129580" x="9855200" y="4159250"/>
          <p14:tracePt t="129596" x="9931400" y="4171950"/>
          <p14:tracePt t="129613" x="9988550" y="4171950"/>
          <p14:tracePt t="129630" x="10020300" y="4178300"/>
          <p14:tracePt t="129647" x="10033000" y="4178300"/>
          <p14:tracePt t="129724" x="10039350" y="4178300"/>
          <p14:tracePt t="129732" x="10045700" y="4178300"/>
          <p14:tracePt t="129751" x="10064750" y="4178300"/>
          <p14:tracePt t="129780" x="10128250" y="4165600"/>
          <p14:tracePt t="129801" x="10166350" y="4159250"/>
          <p14:tracePt t="129816" x="10217150" y="4152900"/>
          <p14:tracePt t="129818" x="10236200" y="4152900"/>
          <p14:tracePt t="129829" x="10255250" y="4152900"/>
          <p14:tracePt t="129847" x="10312400" y="4146550"/>
          <p14:tracePt t="129865" x="10356850" y="4133850"/>
          <p14:tracePt t="129869" x="10369550" y="4133850"/>
          <p14:tracePt t="129880" x="10375900" y="4133850"/>
          <p14:tracePt t="129897" x="10375900" y="4127500"/>
          <p14:tracePt t="129950" x="10382250" y="4127500"/>
          <p14:tracePt t="129960" x="10388600" y="4127500"/>
          <p14:tracePt t="129973" x="10414000" y="4127500"/>
          <p14:tracePt t="129982" x="10426700" y="4133850"/>
          <p14:tracePt t="129999" x="10464800" y="4133850"/>
          <p14:tracePt t="130002" x="10477500" y="4133850"/>
          <p14:tracePt t="130014" x="10483850" y="4133850"/>
          <p14:tracePt t="130031" x="10496550" y="4127500"/>
          <p14:tracePt t="130105" x="10502900" y="4127500"/>
          <p14:tracePt t="130115" x="10509250" y="4127500"/>
          <p14:tracePt t="130131" x="10534650" y="4127500"/>
          <p14:tracePt t="130146" x="10566400" y="4133850"/>
          <p14:tracePt t="130164" x="10591800" y="4133850"/>
          <p14:tracePt t="130181" x="10636250" y="4140200"/>
          <p14:tracePt t="130200" x="10661650" y="4146550"/>
          <p14:tracePt t="130201" x="10680700" y="4152900"/>
          <p14:tracePt t="130214" x="10706100" y="4165600"/>
          <p14:tracePt t="130231" x="10737850" y="4184650"/>
          <p14:tracePt t="130247" x="10769600" y="4203700"/>
          <p14:tracePt t="130263" x="10807700" y="4229100"/>
          <p14:tracePt t="130282" x="10826750" y="4241800"/>
          <p14:tracePt t="130297" x="10845800" y="4254500"/>
          <p14:tracePt t="130314" x="10864850" y="4260850"/>
          <p14:tracePt t="130371" x="10864850" y="4254500"/>
          <p14:tracePt t="130387" x="10858500" y="4248150"/>
          <p14:tracePt t="130453" x="10858500" y="4241800"/>
          <p14:tracePt t="130502" x="10858500" y="4235450"/>
          <p14:tracePt t="130522" x="10858500" y="4229100"/>
          <p14:tracePt t="130558" x="10858500" y="4222750"/>
          <p14:tracePt t="130618" x="10852150" y="4222750"/>
          <p14:tracePt t="130632" x="10845800" y="4222750"/>
          <p14:tracePt t="130649" x="10826750" y="4222750"/>
          <p14:tracePt t="130665" x="10807700" y="4222750"/>
          <p14:tracePt t="130683" x="10769600" y="4222750"/>
          <p14:tracePt t="130715" x="10693400" y="4222750"/>
          <p14:tracePt t="130733" x="10623550" y="4222750"/>
          <p14:tracePt t="130750" x="10534650" y="4222750"/>
          <p14:tracePt t="130754" x="10477500" y="4216400"/>
          <p14:tracePt t="130764" x="10426700" y="4216400"/>
          <p14:tracePt t="130780" x="10325100" y="4210050"/>
          <p14:tracePt t="130797" x="10210800" y="4210050"/>
          <p14:tracePt t="130815" x="10096500" y="4210050"/>
          <p14:tracePt t="130847" x="9772650" y="4203700"/>
          <p14:tracePt t="130865" x="9531350" y="4191000"/>
          <p14:tracePt t="130881" x="9271000" y="4171950"/>
          <p14:tracePt t="130915" x="8566150" y="4102100"/>
          <p14:tracePt t="130932" x="8318500" y="4076700"/>
          <p14:tracePt t="130948" x="8083550" y="4057650"/>
          <p14:tracePt t="130981" x="7658100" y="4032250"/>
          <p14:tracePt t="130999" x="7378700" y="4032250"/>
          <p14:tracePt t="131016" x="7092950" y="4044950"/>
          <p14:tracePt t="131020" x="6934200" y="4051300"/>
          <p14:tracePt t="131029" x="6800850" y="4057650"/>
          <p14:tracePt t="131047" x="6540500" y="4076700"/>
          <p14:tracePt t="131064" x="6311900" y="4089400"/>
          <p14:tracePt t="131082" x="6089650" y="4095750"/>
          <p14:tracePt t="131115" x="5632450" y="4095750"/>
          <p14:tracePt t="131134" x="5264150" y="4108450"/>
          <p14:tracePt t="131149" x="5029200" y="4121150"/>
          <p14:tracePt t="131166" x="4800600" y="4133850"/>
          <p14:tracePt t="131183" x="4597400" y="4159250"/>
          <p14:tracePt t="131198" x="4413250" y="4184650"/>
          <p14:tracePt t="131215" x="4222750" y="4210050"/>
          <p14:tracePt t="131248" x="3822700" y="4248150"/>
          <p14:tracePt t="131265" x="3651250" y="4260850"/>
          <p14:tracePt t="131282" x="3479800" y="4267200"/>
          <p14:tracePt t="131298" x="3308350" y="4273550"/>
          <p14:tracePt t="131315" x="3149600" y="4279900"/>
          <p14:tracePt t="131318" x="3079750" y="4279900"/>
          <p14:tracePt t="131333" x="2946400" y="4292600"/>
          <p14:tracePt t="131348" x="2882900" y="4298950"/>
          <p14:tracePt t="131365" x="2762250" y="4318000"/>
          <p14:tracePt t="131381" x="2641600" y="4343400"/>
          <p14:tracePt t="131399" x="2470150" y="4381500"/>
          <p14:tracePt t="131415" x="2362200" y="4394200"/>
          <p14:tracePt t="131448" x="2203450" y="4406900"/>
          <p14:tracePt t="131467" x="2159000" y="4413250"/>
          <p14:tracePt t="131480" x="2127250" y="4413250"/>
          <p14:tracePt t="131497" x="2070100" y="4419600"/>
          <p14:tracePt t="131515" x="1987550" y="4438650"/>
          <p14:tracePt t="131534" x="1885950" y="4445000"/>
          <p14:tracePt t="131536" x="1822450" y="4451350"/>
          <p14:tracePt t="131549" x="1758950" y="4457700"/>
          <p14:tracePt t="131566" x="1619250" y="4457700"/>
          <p14:tracePt t="131584" x="1473200" y="4425950"/>
          <p14:tracePt t="131597" x="1403350" y="4394200"/>
          <p14:tracePt t="131617" x="1390650" y="4381500"/>
          <p14:tracePt t="131649" x="1384300" y="4381500"/>
          <p14:tracePt t="131665" x="1371600" y="4381500"/>
          <p14:tracePt t="131682" x="1365250" y="4381500"/>
          <p14:tracePt t="131714" x="1358900" y="4381500"/>
          <p14:tracePt t="131775" x="1352550" y="4381500"/>
          <p14:tracePt t="131789" x="1346200" y="4387850"/>
          <p14:tracePt t="131801" x="1339850" y="4387850"/>
          <p14:tracePt t="131817" x="1314450" y="4387850"/>
          <p14:tracePt t="131849" x="1257300" y="4387850"/>
          <p14:tracePt t="131864" x="1206500" y="4387850"/>
          <p14:tracePt t="131882" x="1130300" y="4394200"/>
          <p14:tracePt t="131899" x="1028700" y="4413250"/>
          <p14:tracePt t="131915" x="889000" y="4419600"/>
          <p14:tracePt t="131933" x="825500" y="4419600"/>
          <p14:tracePt t="131936" x="787400" y="4419600"/>
          <p14:tracePt t="131972" x="793750" y="4419600"/>
          <p14:tracePt t="131982" x="800100" y="4419600"/>
          <p14:tracePt t="132000" x="812800" y="4419600"/>
          <p14:tracePt t="132002" x="819150" y="4425950"/>
          <p14:tracePt t="132016" x="825500" y="4425950"/>
          <p14:tracePt t="132032" x="838200" y="4425950"/>
          <p14:tracePt t="132048" x="844550" y="4432300"/>
          <p14:tracePt t="132067" x="857250" y="4432300"/>
          <p14:tracePt t="132085" x="882650" y="4438650"/>
          <p14:tracePt t="132101" x="901700" y="4438650"/>
          <p14:tracePt t="132117" x="920750" y="4438650"/>
          <p14:tracePt t="132132" x="939800" y="4438650"/>
          <p14:tracePt t="132149" x="958850" y="4438650"/>
          <p14:tracePt t="132182" x="1022350" y="4438650"/>
          <p14:tracePt t="132200" x="1073150" y="4445000"/>
          <p14:tracePt t="132217" x="1130300" y="4445000"/>
          <p14:tracePt t="132249" x="1231900" y="4438650"/>
          <p14:tracePt t="132267" x="1282700" y="4425950"/>
          <p14:tracePt t="132282" x="1289050" y="4419600"/>
          <p14:tracePt t="132298" x="1314450" y="4413250"/>
          <p14:tracePt t="132315" x="1371600" y="4413250"/>
          <p14:tracePt t="132333" x="1562100" y="4432300"/>
          <p14:tracePt t="132350" x="1682750" y="4457700"/>
          <p14:tracePt t="132365" x="1816100" y="4476750"/>
          <p14:tracePt t="132383" x="1905000" y="4495800"/>
          <p14:tracePt t="132400" x="1962150" y="4502150"/>
          <p14:tracePt t="132415" x="1981200" y="4502150"/>
          <p14:tracePt t="132452" x="1987550" y="4495800"/>
          <p14:tracePt t="132467" x="2000250" y="4483100"/>
          <p14:tracePt t="132484" x="2032000" y="4476750"/>
          <p14:tracePt t="132500" x="2076450" y="4470400"/>
          <p14:tracePt t="132516" x="2127250" y="4470400"/>
          <p14:tracePt t="132533" x="2152650" y="4470400"/>
          <p14:tracePt t="132549" x="2159000" y="4470400"/>
          <p14:tracePt t="132583" x="2165350" y="4470400"/>
          <p14:tracePt t="132599" x="2171700" y="4470400"/>
          <p14:tracePt t="132618" x="2184400" y="4464050"/>
          <p14:tracePt t="132621" x="2197100" y="4457700"/>
          <p14:tracePt t="132631" x="2222500" y="4445000"/>
          <p14:tracePt t="132649" x="2260600" y="4445000"/>
          <p14:tracePt t="132665" x="2298700" y="4438650"/>
          <p14:tracePt t="132682" x="2305050" y="4438650"/>
          <p14:tracePt t="132699" x="2311400" y="4438650"/>
          <p14:tracePt t="132766" x="2317750" y="4438650"/>
          <p14:tracePt t="132775" x="2324100" y="4438650"/>
          <p14:tracePt t="132782" x="2336800" y="4438650"/>
          <p14:tracePt t="132801" x="2381250" y="4438650"/>
          <p14:tracePt t="132817" x="2400300" y="4438650"/>
          <p14:tracePt t="132833" x="2406650" y="4438650"/>
          <p14:tracePt t="132849" x="2413000" y="4438650"/>
          <p14:tracePt t="132915" x="2419350" y="4438650"/>
          <p14:tracePt t="132923" x="2425700" y="4438650"/>
          <p14:tracePt t="132935" x="2432050" y="4438650"/>
          <p14:tracePt t="132949" x="2438400" y="4438650"/>
          <p14:tracePt t="132992" x="2444750" y="4438650"/>
          <p14:tracePt t="133001" x="2451100" y="4438650"/>
          <p14:tracePt t="133019" x="2476500" y="4445000"/>
          <p14:tracePt t="133022" x="2501900" y="4451350"/>
          <p14:tracePt t="133032" x="2527300" y="4451350"/>
          <p14:tracePt t="133049" x="2603500" y="4457700"/>
          <p14:tracePt t="133066" x="2724150" y="4464050"/>
          <p14:tracePt t="133085" x="2863850" y="4464050"/>
          <p14:tracePt t="133089" x="2952750" y="4457700"/>
          <p14:tracePt t="133100" x="3048000" y="4457700"/>
          <p14:tracePt t="133116" x="3200400" y="4451350"/>
          <p14:tracePt t="133133" x="3333750" y="4451350"/>
          <p14:tracePt t="133152" x="3473450" y="4451350"/>
          <p14:tracePt t="133167" x="3568700" y="4451350"/>
          <p14:tracePt t="133183" x="3657600" y="4451350"/>
          <p14:tracePt t="133200" x="3765550" y="4451350"/>
          <p14:tracePt t="133217" x="3854450" y="4445000"/>
          <p14:tracePt t="133250" x="4044950" y="4438650"/>
          <p14:tracePt t="133268" x="4114800" y="4438650"/>
          <p14:tracePt t="133283" x="4146550" y="4438650"/>
          <p14:tracePt t="133300" x="4159250" y="4438650"/>
          <p14:tracePt t="133358" x="4165600" y="4438650"/>
          <p14:tracePt t="133367" x="4171950" y="4438650"/>
          <p14:tracePt t="133387" x="4197350" y="4438650"/>
          <p14:tracePt t="133390" x="4210050" y="4438650"/>
          <p14:tracePt t="133398" x="4235450" y="4445000"/>
          <p14:tracePt t="133416" x="4279900" y="4451350"/>
          <p14:tracePt t="133434" x="4324350" y="4451350"/>
          <p14:tracePt t="133450" x="4368800" y="4451350"/>
          <p14:tracePt t="133453" x="4381500" y="4451350"/>
          <p14:tracePt t="133468" x="4400550" y="4451350"/>
          <p14:tracePt t="133469" x="4406900" y="4451350"/>
          <p14:tracePt t="133484" x="4413250" y="4457700"/>
          <p14:tracePt t="133486" x="4419600" y="4457700"/>
          <p14:tracePt t="133516" x="4425950" y="4464050"/>
          <p14:tracePt t="133556" x="4432300" y="4464050"/>
          <p14:tracePt t="133681" x="4432300" y="4457700"/>
          <p14:tracePt t="133705" x="4432300" y="4451350"/>
          <p14:tracePt t="133720" x="4438650" y="4451350"/>
          <p14:tracePt t="133737" x="4445000" y="4445000"/>
          <p14:tracePt t="133751" x="4445000" y="4438650"/>
          <p14:tracePt t="133783" x="4451350" y="4438650"/>
          <p14:tracePt t="133801" x="4457700" y="4425950"/>
          <p14:tracePt t="133819" x="4457700" y="4419600"/>
          <p14:tracePt t="133850" x="4457700" y="4400550"/>
          <p14:tracePt t="133867" x="4464050" y="4400550"/>
          <p14:tracePt t="133902" x="4470400" y="4400550"/>
          <p14:tracePt t="134112" x="4470400" y="4394200"/>
          <p14:tracePt t="134121" x="4470400" y="4387850"/>
          <p14:tracePt t="134138" x="4470400" y="4381500"/>
          <p14:tracePt t="134156" x="4470400" y="4375150"/>
          <p14:tracePt t="134171" x="4470400" y="4368800"/>
          <p14:tracePt t="134282" x="4470400" y="4362450"/>
          <p14:tracePt t="134471" x="4464050" y="4362450"/>
          <p14:tracePt t="134668" x="4464050" y="4356100"/>
          <p14:tracePt t="134745" x="4457700" y="4349750"/>
          <p14:tracePt t="134866" x="4457700" y="4343400"/>
          <p14:tracePt t="134880" x="4451350" y="4343400"/>
          <p14:tracePt t="134947" x="4445000" y="4343400"/>
          <p14:tracePt t="134991" x="4438650" y="4337050"/>
          <p14:tracePt t="135015" x="4438650" y="4330700"/>
          <p14:tracePt t="135039" x="4438650" y="4318000"/>
          <p14:tracePt t="135053" x="4438650" y="4311650"/>
          <p14:tracePt t="135327" x="4432300" y="4311650"/>
          <p14:tracePt t="135339" x="4425950" y="4311650"/>
          <p14:tracePt t="135355" x="4419600" y="4305300"/>
          <p14:tracePt t="135369" x="4413250" y="4305300"/>
          <p14:tracePt t="139448" x="4413250" y="4311650"/>
          <p14:tracePt t="139457" x="4419600" y="4311650"/>
          <p14:tracePt t="139474" x="4432300" y="4318000"/>
          <p14:tracePt t="139505" x="4432300" y="4324350"/>
          <p14:tracePt t="139523" x="4438650" y="4337050"/>
          <p14:tracePt t="139540" x="4438650" y="4349750"/>
          <p14:tracePt t="139571" x="4445000" y="4381500"/>
          <p14:tracePt t="139590" x="4451350" y="4381500"/>
          <p14:tracePt t="139606" x="4451350" y="4387850"/>
          <p14:tracePt t="139660" x="4451350" y="4394200"/>
          <p14:tracePt t="139667" x="4451350" y="4400550"/>
          <p14:tracePt t="139676" x="4451350" y="4406900"/>
          <p14:tracePt t="139688" x="4451350" y="4413250"/>
          <p14:tracePt t="139705" x="4451350" y="4425950"/>
          <p14:tracePt t="139753" x="4457700" y="4425950"/>
          <p14:tracePt t="139777" x="4457700" y="4419600"/>
          <p14:tracePt t="140038" x="4451350" y="4419600"/>
          <p14:tracePt t="140047" x="4445000" y="4419600"/>
          <p14:tracePt t="140058" x="4438650" y="4419600"/>
          <p14:tracePt t="140191" x="4445000" y="4419600"/>
          <p14:tracePt t="140214" x="4451350" y="4419600"/>
          <p14:tracePt t="140238" x="4457700" y="4413250"/>
          <p14:tracePt t="140302" x="4464050" y="4413250"/>
          <p14:tracePt t="140316" x="4470400" y="4413250"/>
          <p14:tracePt t="140347" x="4476750" y="4413250"/>
          <p14:tracePt t="140369" x="4483100" y="4419600"/>
          <p14:tracePt t="140505" x="4495800" y="4419600"/>
          <p14:tracePt t="140514" x="4502150" y="4419600"/>
          <p14:tracePt t="140523" x="4514850" y="4419600"/>
          <p14:tracePt t="140543" x="4546600" y="4419600"/>
          <p14:tracePt t="140558" x="4559300" y="4419600"/>
          <p14:tracePt t="140584" x="4565650" y="4419600"/>
          <p14:tracePt t="140665" x="4572000" y="4419600"/>
          <p14:tracePt t="140679" x="4578350" y="4419600"/>
          <p14:tracePt t="140826" x="4584700" y="4419600"/>
          <p14:tracePt t="140839" x="4591050" y="4419600"/>
          <p14:tracePt t="140861" x="4610100" y="4425950"/>
          <p14:tracePt t="140864" x="4616450" y="4425950"/>
          <p14:tracePt t="140871" x="4648200" y="4425950"/>
          <p14:tracePt t="140892" x="4679950" y="4425950"/>
          <p14:tracePt t="140897" x="4699000" y="4425950"/>
          <p14:tracePt t="140906" x="4743450" y="4425950"/>
          <p14:tracePt t="140923" x="4787900" y="4432300"/>
          <p14:tracePt t="140941" x="4838700" y="4438650"/>
          <p14:tracePt t="140946" x="4851400" y="4438650"/>
          <p14:tracePt t="140954" x="4864100" y="4438650"/>
          <p14:tracePt t="140972" x="4876800" y="4445000"/>
          <p14:tracePt t="141070" x="4883150" y="4445000"/>
          <p14:tracePt t="141078" x="4889500" y="4445000"/>
          <p14:tracePt t="141107" x="4914900" y="4457700"/>
          <p14:tracePt t="141125" x="4933950" y="4470400"/>
          <p14:tracePt t="141140" x="4946650" y="4483100"/>
          <p14:tracePt t="141173" x="4959350" y="4495800"/>
          <p14:tracePt t="141236" x="4965700" y="4495800"/>
          <p14:tracePt t="141242" x="4972050" y="4495800"/>
          <p14:tracePt t="141260" x="4991100" y="4502150"/>
          <p14:tracePt t="141275" x="5003800" y="4508500"/>
          <p14:tracePt t="141293" x="5010150" y="4508500"/>
          <p14:tracePt t="141390" x="5010150" y="4502150"/>
          <p14:tracePt t="141399" x="5016500" y="4495800"/>
          <p14:tracePt t="141413" x="5016500" y="4489450"/>
          <p14:tracePt t="141522" x="5016500" y="4483100"/>
          <p14:tracePt t="141539" x="5016500" y="4476750"/>
          <p14:tracePt t="141550" x="5022850" y="4470400"/>
          <p14:tracePt t="141561" x="5022850" y="4464050"/>
          <p14:tracePt t="141579" x="5022850" y="4457700"/>
          <p14:tracePt t="141594" x="5029200" y="4451350"/>
          <p14:tracePt t="141608" x="5029200" y="4445000"/>
          <p14:tracePt t="141624" x="5029200" y="4438650"/>
          <p14:tracePt t="141764" x="5029200" y="4432300"/>
          <p14:tracePt t="141832" x="5029200" y="4425950"/>
          <p14:tracePt t="142399" x="5029200" y="4432300"/>
          <p14:tracePt t="142428" x="5029200" y="4438650"/>
          <p14:tracePt t="142441" x="5029200" y="4445000"/>
          <p14:tracePt t="142457" x="5029200" y="4451350"/>
          <p14:tracePt t="142465" x="5035550" y="4451350"/>
          <p14:tracePt t="142475" x="5035550" y="4457700"/>
          <p14:tracePt t="142491" x="5035550" y="4470400"/>
          <p14:tracePt t="142508" x="5041900" y="4483100"/>
          <p14:tracePt t="142527" x="5054600" y="4495800"/>
          <p14:tracePt t="142543" x="5054600" y="4502150"/>
          <p14:tracePt t="142544" x="5054600" y="4508500"/>
          <p14:tracePt t="142558" x="5060950" y="4508500"/>
          <p14:tracePt t="142663" x="5060950" y="4502150"/>
          <p14:tracePt t="142678" x="5054600" y="4502150"/>
          <p14:tracePt t="142691" x="5054600" y="4495800"/>
          <p14:tracePt t="142710" x="5035550" y="4476750"/>
          <p14:tracePt t="142725" x="5022850" y="4464050"/>
          <p14:tracePt t="142743" x="5003800" y="4457700"/>
          <p14:tracePt t="142757" x="4997450" y="4451350"/>
          <p14:tracePt t="142783" x="4991100" y="4451350"/>
          <p14:tracePt t="142799" x="4991100" y="4457700"/>
          <p14:tracePt t="142809" x="4984750" y="4464050"/>
          <p14:tracePt t="142825" x="4978400" y="4470400"/>
          <p14:tracePt t="142857" x="4972050" y="4502150"/>
          <p14:tracePt t="142875" x="4972050" y="4514850"/>
          <p14:tracePt t="142892" x="4972050" y="4521200"/>
          <p14:tracePt t="143010" x="4972050" y="4514850"/>
          <p14:tracePt t="143018" x="4978400" y="4508500"/>
          <p14:tracePt t="143042" x="4991100" y="4489450"/>
          <p14:tracePt t="143062" x="5003800" y="4476750"/>
          <p14:tracePt t="143065" x="5010150" y="4470400"/>
          <p14:tracePt t="143073" x="5016500" y="4464050"/>
          <p14:tracePt t="143108" x="5029200" y="4457700"/>
          <p14:tracePt t="143436" x="5035550" y="4457700"/>
          <p14:tracePt t="143446" x="5041900" y="4451350"/>
          <p14:tracePt t="143463" x="5048250" y="4445000"/>
          <p14:tracePt t="143477" x="5054600" y="4438650"/>
          <p14:tracePt t="143509" x="5060950" y="4432300"/>
          <p14:tracePt t="143603" x="5067300" y="4432300"/>
          <p14:tracePt t="143627" x="5067300" y="4445000"/>
          <p14:tracePt t="143642" x="5067300" y="4457700"/>
          <p14:tracePt t="143660" x="5067300" y="4464050"/>
          <p14:tracePt t="143677" x="5067300" y="4476750"/>
          <p14:tracePt t="143747" x="5073650" y="4476750"/>
          <p14:tracePt t="143755" x="5073650" y="4483100"/>
          <p14:tracePt t="143766" x="5080000" y="4483100"/>
          <p14:tracePt t="143775" x="5080000" y="4489450"/>
          <p14:tracePt t="143792" x="5080000" y="4495800"/>
          <p14:tracePt t="143810" x="5086350" y="4502150"/>
          <p14:tracePt t="143841" x="5086350" y="4508500"/>
          <p14:tracePt t="143859" x="5092700" y="4514850"/>
          <p14:tracePt t="143884" x="5099050" y="4521200"/>
          <p14:tracePt t="143900" x="5105400" y="4527550"/>
          <p14:tracePt t="143909" x="5111750" y="4527550"/>
          <p14:tracePt t="143925" x="5124450" y="4533900"/>
          <p14:tracePt t="143945" x="5149850" y="4546600"/>
          <p14:tracePt t="143975" x="5219700" y="4572000"/>
          <p14:tracePt t="143993" x="5264150" y="4578350"/>
          <p14:tracePt t="143994" x="5289550" y="4578350"/>
          <p14:tracePt t="144009" x="5308600" y="4578350"/>
          <p14:tracePt t="144027" x="5397500" y="4565650"/>
          <p14:tracePt t="144043" x="5448300" y="4552950"/>
          <p14:tracePt t="144061" x="5480050" y="4540250"/>
          <p14:tracePt t="144077" x="5486400" y="4521200"/>
          <p14:tracePt t="144090" x="5480050" y="4514850"/>
          <p14:tracePt t="144109" x="5473700" y="4508500"/>
          <p14:tracePt t="144127" x="5454650" y="4502150"/>
          <p14:tracePt t="144145" x="5429250" y="4489450"/>
          <p14:tracePt t="144176" x="5384800" y="4470400"/>
          <p14:tracePt t="144195" x="5384800" y="4464050"/>
          <p14:tracePt t="144196" x="5378450" y="4464050"/>
          <p14:tracePt t="144209" x="5372100" y="4464050"/>
          <p14:tracePt t="144226" x="5302250" y="4464050"/>
          <p14:tracePt t="144242" x="5232400" y="4464050"/>
          <p14:tracePt t="144260" x="5137150" y="4464050"/>
          <p14:tracePt t="144277" x="5048250" y="4451350"/>
          <p14:tracePt t="144309" x="4984750" y="4432300"/>
          <p14:tracePt t="144326" x="4965700" y="4432300"/>
          <p14:tracePt t="144345" x="4927600" y="4432300"/>
          <p14:tracePt t="144358" x="4895850" y="4432300"/>
          <p14:tracePt t="144376" x="4857750" y="4438650"/>
          <p14:tracePt t="144394" x="4845050" y="4438650"/>
          <p14:tracePt t="144439" x="4851400" y="4438650"/>
          <p14:tracePt t="144449" x="4857750" y="4438650"/>
          <p14:tracePt t="144458" x="4864100" y="4438650"/>
          <p14:tracePt t="144475" x="4902200" y="4438650"/>
          <p14:tracePt t="144493" x="4921250" y="4438650"/>
          <p14:tracePt t="144509" x="4933950" y="4438650"/>
          <p14:tracePt t="144527" x="4972050" y="4438650"/>
          <p14:tracePt t="144544" x="5016500" y="4432300"/>
          <p14:tracePt t="144560" x="5080000" y="4419600"/>
          <p14:tracePt t="144575" x="5156200" y="4413250"/>
          <p14:tracePt t="144593" x="5238750" y="4400550"/>
          <p14:tracePt t="144610" x="5321300" y="4394200"/>
          <p14:tracePt t="144642" x="5467350" y="4394200"/>
          <p14:tracePt t="144663" x="5549900" y="4394200"/>
          <p14:tracePt t="144676" x="5575300" y="4394200"/>
          <p14:tracePt t="144692" x="5695950" y="4400550"/>
          <p14:tracePt t="144709" x="5784850" y="4400550"/>
          <p14:tracePt t="144726" x="5886450" y="4406900"/>
          <p14:tracePt t="144743" x="5949950" y="4406900"/>
          <p14:tracePt t="144759" x="5988050" y="4413250"/>
          <p14:tracePt t="144776" x="6007100" y="4413250"/>
          <p14:tracePt t="144793" x="6026150" y="4413250"/>
          <p14:tracePt t="144810" x="6038850" y="4419600"/>
          <p14:tracePt t="144828" x="6051550" y="4425950"/>
          <p14:tracePt t="144842" x="6076950" y="4432300"/>
          <p14:tracePt t="144859" x="6102350" y="4438650"/>
          <p14:tracePt t="144877" x="6146800" y="4445000"/>
          <p14:tracePt t="144909" x="6172200" y="4445000"/>
          <p14:tracePt t="144929" x="6178550" y="4445000"/>
          <p14:tracePt t="144964" x="6184900" y="4445000"/>
          <p14:tracePt t="144982" x="6184900" y="4438650"/>
          <p14:tracePt t="144995" x="6191250" y="4438650"/>
          <p14:tracePt t="145020" x="6197600" y="4438650"/>
          <p14:tracePt t="145115" x="6203950" y="4438650"/>
          <p14:tracePt t="145125" x="6210300" y="4432300"/>
          <p14:tracePt t="145135" x="6216650" y="4432300"/>
          <p14:tracePt t="145144" x="6229350" y="4432300"/>
          <p14:tracePt t="145160" x="6242050" y="4425950"/>
          <p14:tracePt t="145178" x="6254750" y="4419600"/>
          <p14:tracePt t="145180" x="6267450" y="4419600"/>
          <p14:tracePt t="145193" x="6273800" y="4413250"/>
          <p14:tracePt t="145209" x="6292850" y="4406900"/>
          <p14:tracePt t="145227" x="6330950" y="4400550"/>
          <p14:tracePt t="145243" x="6337300" y="4400550"/>
          <p14:tracePt t="145262" x="6362700" y="4394200"/>
          <p14:tracePt t="145279" x="6388100" y="4394200"/>
          <p14:tracePt t="145310" x="6413500" y="4394200"/>
          <p14:tracePt t="145330" x="6419850" y="4394200"/>
          <p14:tracePt t="145333" x="6426200" y="4394200"/>
          <p14:tracePt t="145471" x="6432550" y="4400550"/>
          <p14:tracePt t="145520" x="6438900" y="4406900"/>
          <p14:tracePt t="145531" x="6445250" y="4406900"/>
          <p14:tracePt t="145548" x="6451600" y="4406900"/>
          <p14:tracePt t="145564" x="6457950" y="4406900"/>
          <p14:tracePt t="145567" x="6464300" y="4406900"/>
          <p14:tracePt t="145576" x="6470650" y="4406900"/>
          <p14:tracePt t="145593" x="6483350" y="4406900"/>
          <p14:tracePt t="145610" x="6496050" y="4406900"/>
          <p14:tracePt t="145627" x="6502400" y="4406900"/>
          <p14:tracePt t="145643" x="6508750" y="4406900"/>
          <p14:tracePt t="145659" x="6508750" y="4413250"/>
          <p14:tracePt t="145677" x="6508750" y="4419600"/>
          <p14:tracePt t="145828" x="6508750" y="4425950"/>
          <p14:tracePt t="145847" x="6508750" y="4432300"/>
          <p14:tracePt t="145866" x="6502400" y="4445000"/>
          <p14:tracePt t="145878" x="6502400" y="4451350"/>
          <p14:tracePt t="145912" x="6496050" y="4457700"/>
          <p14:tracePt t="146113" x="6489700" y="4451350"/>
          <p14:tracePt t="146131" x="6483350" y="4445000"/>
          <p14:tracePt t="146140" x="6477000" y="4445000"/>
          <p14:tracePt t="146149" x="6470650" y="4438650"/>
          <p14:tracePt t="146178" x="6457950" y="4419600"/>
          <p14:tracePt t="146199" x="6457950" y="4406900"/>
          <p14:tracePt t="146217" x="6451600" y="4413250"/>
          <p14:tracePt t="146244" x="6604000" y="4419600"/>
          <p14:tracePt t="146260" x="6743700" y="4425950"/>
          <p14:tracePt t="146276" x="6896100" y="4432300"/>
          <p14:tracePt t="146311" x="7156450" y="4445000"/>
          <p14:tracePt t="146328" x="7239000" y="4445000"/>
          <p14:tracePt t="146345" x="7321550" y="4445000"/>
          <p14:tracePt t="146361" x="7353300" y="4445000"/>
          <p14:tracePt t="146377" x="7404100" y="4451350"/>
          <p14:tracePt t="146395" x="7467600" y="4457700"/>
          <p14:tracePt t="146410" x="7543800" y="4457700"/>
          <p14:tracePt t="146428" x="7613650" y="4464050"/>
          <p14:tracePt t="146444" x="7658100" y="4464050"/>
          <p14:tracePt t="146460" x="7689850" y="4464050"/>
          <p14:tracePt t="146477" x="7734300" y="4457700"/>
          <p14:tracePt t="146481" x="7753350" y="4457700"/>
          <p14:tracePt t="146511" x="7893050" y="4457700"/>
          <p14:tracePt t="146529" x="8070850" y="4457700"/>
          <p14:tracePt t="146544" x="8172450" y="4457700"/>
          <p14:tracePt t="146561" x="8299450" y="4457700"/>
          <p14:tracePt t="146578" x="8350250" y="4451350"/>
          <p14:tracePt t="146596" x="8388350" y="4445000"/>
          <p14:tracePt t="146611" x="8401050" y="4445000"/>
          <p14:tracePt t="146644" x="8439150" y="4451350"/>
          <p14:tracePt t="146661" x="8483600" y="4464050"/>
          <p14:tracePt t="146678" x="8534400" y="4464050"/>
          <p14:tracePt t="146694" x="8578850" y="4470400"/>
          <p14:tracePt t="146711" x="8604250" y="4470400"/>
          <p14:tracePt t="146773" x="8604250" y="4476750"/>
          <p14:tracePt t="146902" x="8604250" y="4483100"/>
          <p14:tracePt t="146913" x="8610600" y="4489450"/>
          <p14:tracePt t="146928" x="8636000" y="4508500"/>
          <p14:tracePt t="146945" x="8655050" y="4514850"/>
          <p14:tracePt t="146979" x="8743950" y="4514850"/>
          <p14:tracePt t="146983" x="8756650" y="4508500"/>
          <p14:tracePt t="146995" x="8769350" y="4502150"/>
          <p14:tracePt t="147012" x="8820150" y="4476750"/>
          <p14:tracePt t="147029" x="8851900" y="4470400"/>
          <p14:tracePt t="147043" x="8864600" y="4464050"/>
          <p14:tracePt t="147062" x="8921750" y="4464050"/>
          <p14:tracePt t="147079" x="8966200" y="4464050"/>
          <p14:tracePt t="147094" x="9004300" y="4464050"/>
          <p14:tracePt t="147192" x="9004300" y="4470400"/>
          <p14:tracePt t="147200" x="8997950" y="4476750"/>
          <p14:tracePt t="147212" x="8991600" y="4483100"/>
          <p14:tracePt t="147231" x="8966200" y="4502150"/>
          <p14:tracePt t="147306" x="8959850" y="4508500"/>
          <p14:tracePt t="147315" x="8959850" y="4514850"/>
          <p14:tracePt t="147332" x="8959850" y="4521200"/>
          <p14:tracePt t="147363" x="8959850" y="4527550"/>
          <p14:tracePt t="147380" x="8959850" y="4533900"/>
          <p14:tracePt t="147396" x="8959850" y="4540250"/>
          <p14:tracePt t="147413" x="8947150" y="4546600"/>
          <p14:tracePt t="147444" x="8909050" y="4552950"/>
          <p14:tracePt t="147461" x="8890000" y="4552950"/>
          <p14:tracePt t="147477" x="8877300" y="4552950"/>
          <p14:tracePt t="147511" x="8890000" y="4552950"/>
          <p14:tracePt t="147529" x="8921750" y="4552950"/>
          <p14:tracePt t="147548" x="8978900" y="4552950"/>
          <p14:tracePt t="147560" x="9023350" y="4552950"/>
          <p14:tracePt t="147580" x="9055100" y="4552950"/>
          <p14:tracePt t="147584" x="9061450" y="4546600"/>
          <p14:tracePt t="147598" x="9074150" y="4540250"/>
          <p14:tracePt t="147614" x="9080500" y="4527550"/>
          <p14:tracePt t="147630" x="9086850" y="4514850"/>
          <p14:tracePt t="147650" x="9105900" y="4502150"/>
          <p14:tracePt t="147653" x="9118600" y="4495800"/>
          <p14:tracePt t="147663" x="9124950" y="4489450"/>
          <p14:tracePt t="147677" x="9169400" y="4483100"/>
          <p14:tracePt t="147712" x="9232900" y="4464050"/>
          <p14:tracePt t="147729" x="9258300" y="4457700"/>
          <p14:tracePt t="147745" x="9283700" y="4451350"/>
          <p14:tracePt t="147779" x="9334500" y="4445000"/>
          <p14:tracePt t="147797" x="9366250" y="4445000"/>
          <p14:tracePt t="147798" x="9391650" y="4445000"/>
          <p14:tracePt t="147812" x="9404350" y="4445000"/>
          <p14:tracePt t="147829" x="9436100" y="4445000"/>
          <p14:tracePt t="147845" x="9461500" y="4445000"/>
          <p14:tracePt t="147863" x="9505950" y="4445000"/>
          <p14:tracePt t="147880" x="9563100" y="4445000"/>
          <p14:tracePt t="147896" x="9645650" y="4451350"/>
          <p14:tracePt t="147912" x="9734550" y="4451350"/>
          <p14:tracePt t="147928" x="9798050" y="4451350"/>
          <p14:tracePt t="147947" x="9842500" y="4445000"/>
          <p14:tracePt t="147979" x="9874250" y="4438650"/>
          <p14:tracePt t="148009" x="9880600" y="4438650"/>
          <p14:tracePt t="148018" x="9886950" y="4445000"/>
          <p14:tracePt t="148030" x="9893300" y="4445000"/>
          <p14:tracePt t="148031" x="9899650" y="4451350"/>
          <p14:tracePt t="148046" x="9918700" y="4457700"/>
          <p14:tracePt t="148061" x="9944100" y="4457700"/>
          <p14:tracePt t="148078" x="9956800" y="4464050"/>
          <p14:tracePt t="148113" x="10001250" y="4470400"/>
          <p14:tracePt t="148129" x="10020300" y="4470400"/>
          <p14:tracePt t="148145" x="10064750" y="4470400"/>
          <p14:tracePt t="148163" x="10115550" y="4476750"/>
          <p14:tracePt t="148179" x="10147300" y="4476750"/>
          <p14:tracePt t="148197" x="10179050" y="4470400"/>
          <p14:tracePt t="148211" x="10217150" y="4457700"/>
          <p14:tracePt t="148228" x="10242550" y="4457700"/>
          <p14:tracePt t="148245" x="10293350" y="4451350"/>
          <p14:tracePt t="148263" x="10337800" y="4451350"/>
          <p14:tracePt t="148281" x="10388600" y="4451350"/>
          <p14:tracePt t="148282" x="10401300" y="4457700"/>
          <p14:tracePt t="148294" x="10414000" y="4457700"/>
          <p14:tracePt t="148368" x="10420350" y="4457700"/>
          <p14:tracePt t="148375" x="10433050" y="4457700"/>
          <p14:tracePt t="148383" x="10439400" y="4457700"/>
          <p14:tracePt t="148400" x="10458450" y="4457700"/>
          <p14:tracePt t="148413" x="10471150" y="4457700"/>
          <p14:tracePt t="148431" x="10490200" y="4457700"/>
          <p14:tracePt t="148474" x="10496550" y="4457700"/>
          <p14:tracePt t="148482" x="10502900" y="4457700"/>
          <p14:tracePt t="148515" x="10547350" y="4457700"/>
          <p14:tracePt t="148533" x="10585450" y="4457700"/>
          <p14:tracePt t="148549" x="10604500" y="4451350"/>
          <p14:tracePt t="148582" x="10636250" y="4451350"/>
          <p14:tracePt t="148600" x="10642600" y="4451350"/>
          <p14:tracePt t="148601" x="10648950" y="4451350"/>
          <p14:tracePt t="148613" x="10655300" y="4451350"/>
          <p14:tracePt t="148648" x="10661650" y="4451350"/>
          <p14:tracePt t="148664" x="10668000" y="4445000"/>
          <p14:tracePt t="148681" x="10674350" y="4445000"/>
          <p14:tracePt t="148712" x="10680700" y="4445000"/>
          <p14:tracePt t="148815" x="10674350" y="4445000"/>
          <p14:tracePt t="148823" x="10661650" y="4445000"/>
          <p14:tracePt t="148847" x="10604500" y="4445000"/>
          <p14:tracePt t="148865" x="10547350" y="4445000"/>
          <p14:tracePt t="148880" x="10496550" y="4445000"/>
          <p14:tracePt t="148912" x="10356850" y="4451350"/>
          <p14:tracePt t="148934" x="10255250" y="4457700"/>
          <p14:tracePt t="148946" x="10134600" y="4457700"/>
          <p14:tracePt t="148963" x="10020300" y="4457700"/>
          <p14:tracePt t="148979" x="9886950" y="4457700"/>
          <p14:tracePt t="148997" x="9740900" y="4457700"/>
          <p14:tracePt t="149013" x="9569450" y="4451350"/>
          <p14:tracePt t="149029" x="9296400" y="4438650"/>
          <p14:tracePt t="149046" x="8978900" y="4425950"/>
          <p14:tracePt t="149064" x="8648700" y="4406900"/>
          <p14:tracePt t="149080" x="8337550" y="4381500"/>
          <p14:tracePt t="149097" x="7861300" y="4349750"/>
          <p14:tracePt t="149114" x="7461250" y="4337050"/>
          <p14:tracePt t="149131" x="7035800" y="4311650"/>
          <p14:tracePt t="149148" x="6623050" y="4292600"/>
          <p14:tracePt t="149162" x="6223000" y="4273550"/>
          <p14:tracePt t="149180" x="5854700" y="4254500"/>
          <p14:tracePt t="149197" x="5511800" y="4241800"/>
          <p14:tracePt t="149215" x="5137150" y="4222750"/>
          <p14:tracePt t="149217" x="4953000" y="4210050"/>
          <p14:tracePt t="149229" x="4743450" y="4197350"/>
          <p14:tracePt t="149246" x="4356100" y="4178300"/>
          <p14:tracePt t="149264" x="3962400" y="4171950"/>
          <p14:tracePt t="149281" x="3486150" y="4165600"/>
          <p14:tracePt t="149313" x="3092450" y="4191000"/>
          <p14:tracePt t="149331" x="2940050" y="4210050"/>
          <p14:tracePt t="149347" x="2794000" y="4235450"/>
          <p14:tracePt t="149382" x="2533650" y="4273550"/>
          <p14:tracePt t="149397" x="2432050" y="4286250"/>
          <p14:tracePt t="149414" x="2336800" y="4305300"/>
          <p14:tracePt t="149446" x="2127250" y="4343400"/>
          <p14:tracePt t="149464" x="2006600" y="4381500"/>
          <p14:tracePt t="149480" x="1879600" y="4438650"/>
          <p14:tracePt t="149497" x="1797050" y="4464050"/>
          <p14:tracePt t="149514" x="1733550" y="4470400"/>
          <p14:tracePt t="149531" x="1670050" y="4489450"/>
          <p14:tracePt t="149548" x="1631950" y="4495800"/>
          <p14:tracePt t="149564" x="1600200" y="4502150"/>
          <p14:tracePt t="149580" x="1587500" y="4514850"/>
          <p14:tracePt t="149599" x="1574800" y="4533900"/>
          <p14:tracePt t="149614" x="1562100" y="4572000"/>
          <p14:tracePt t="149630" x="1536700" y="4616450"/>
          <p14:tracePt t="149646" x="1504950" y="4648200"/>
          <p14:tracePt t="149665" x="1485900" y="4673600"/>
          <p14:tracePt t="149680" x="1485900" y="4679950"/>
          <p14:tracePt t="149713" x="1485900" y="4686300"/>
          <p14:tracePt t="149740" x="1485900" y="4692650"/>
          <p14:tracePt t="149747" x="1492250" y="4692650"/>
          <p14:tracePt t="149780" x="1511300" y="4705350"/>
          <p14:tracePt t="149797" x="1536700" y="4711700"/>
          <p14:tracePt t="149815" x="1600200" y="4718050"/>
          <p14:tracePt t="149818" x="1631950" y="4718050"/>
          <p14:tracePt t="149828" x="1657350" y="4724400"/>
          <p14:tracePt t="149846" x="1720850" y="4724400"/>
          <p14:tracePt t="149863" x="1752600" y="4724400"/>
          <p14:tracePt t="149882" x="1784350" y="4724400"/>
          <p14:tracePt t="149898" x="1822450" y="4724400"/>
          <p14:tracePt t="149902" x="1835150" y="4724400"/>
          <p14:tracePt t="149913" x="1847850" y="4724400"/>
          <p14:tracePt t="149931" x="1879600" y="4724400"/>
          <p14:tracePt t="149949" x="1892300" y="4718050"/>
          <p14:tracePt t="149965" x="1898650" y="4718050"/>
          <p14:tracePt t="149981" x="1905000" y="4718050"/>
          <p14:tracePt t="149997" x="1911350" y="4718050"/>
          <p14:tracePt t="150082" x="1917700" y="4718050"/>
          <p14:tracePt t="150099" x="1917700" y="4724400"/>
          <p14:tracePt t="150115" x="1924050" y="4724400"/>
          <p14:tracePt t="150134" x="1930400" y="4724400"/>
          <p14:tracePt t="150150" x="1936750" y="4730750"/>
          <p14:tracePt t="150981" x="1936750" y="4724400"/>
          <p14:tracePt t="150996" x="1943100" y="4724400"/>
          <p14:tracePt t="151006" x="1943100" y="4718050"/>
          <p14:tracePt t="151017" x="1949450" y="4711700"/>
          <p14:tracePt t="151032" x="2012950" y="4705350"/>
          <p14:tracePt t="151048" x="2114550" y="4705350"/>
          <p14:tracePt t="151067" x="2317750" y="4705350"/>
          <p14:tracePt t="151081" x="2406650" y="4705350"/>
          <p14:tracePt t="151100" x="2635250" y="4699000"/>
          <p14:tracePt t="151116" x="2730500" y="4711700"/>
          <p14:tracePt t="151131" x="2755900" y="4718050"/>
          <p14:tracePt t="151149" x="2762250" y="4718050"/>
          <p14:tracePt t="151190" x="2768600" y="4718050"/>
          <p14:tracePt t="151197" x="2774950" y="4718050"/>
          <p14:tracePt t="151214" x="2794000" y="4718050"/>
          <p14:tracePt t="151248" x="2889250" y="4711700"/>
          <p14:tracePt t="151266" x="2946400" y="4705350"/>
          <p14:tracePt t="151270" x="2965450" y="4705350"/>
          <p14:tracePt t="151282" x="2978150" y="4705350"/>
          <p14:tracePt t="151298" x="3016250" y="4705350"/>
          <p14:tracePt t="151313" x="3054350" y="4705350"/>
          <p14:tracePt t="151334" x="3124200" y="4711700"/>
          <p14:tracePt t="151350" x="3181350" y="4718050"/>
          <p14:tracePt t="151381" x="3263900" y="4730750"/>
          <p14:tracePt t="151399" x="3289300" y="4737100"/>
          <p14:tracePt t="151416" x="3321050" y="4743450"/>
          <p14:tracePt t="151432" x="3346450" y="4743450"/>
          <p14:tracePt t="151449" x="3390900" y="4743450"/>
          <p14:tracePt t="151466" x="3473450" y="4743450"/>
          <p14:tracePt t="151483" x="3556000" y="4737100"/>
          <p14:tracePt t="151515" x="3714750" y="4737100"/>
          <p14:tracePt t="151532" x="3765550" y="4737100"/>
          <p14:tracePt t="151549" x="3803650" y="4737100"/>
          <p14:tracePt t="151565" x="3816350" y="4737100"/>
          <p14:tracePt t="151568" x="3822700" y="4737100"/>
          <p14:tracePt t="151583" x="3829050" y="4737100"/>
          <p14:tracePt t="151599" x="3841750" y="4737100"/>
          <p14:tracePt t="151617" x="3867150" y="4737100"/>
          <p14:tracePt t="151648" x="3981450" y="4737100"/>
          <p14:tracePt t="151666" x="4038600" y="4737100"/>
          <p14:tracePt t="151683" x="4083050" y="4737100"/>
          <p14:tracePt t="151715" x="4114800" y="4737100"/>
          <p14:tracePt t="151835" x="4121150" y="4737100"/>
          <p14:tracePt t="151958" x="4133850" y="4737100"/>
          <p14:tracePt t="151975" x="4140200" y="4737100"/>
          <p14:tracePt t="151985" x="4146550" y="4737100"/>
          <p14:tracePt t="152009" x="4152900" y="4737100"/>
          <p14:tracePt t="152144" x="4159250" y="4737100"/>
          <p14:tracePt t="152154" x="4165600" y="4737100"/>
          <p14:tracePt t="152184" x="4216400" y="4743450"/>
          <p14:tracePt t="152200" x="4267200" y="4743450"/>
          <p14:tracePt t="152218" x="4343400" y="4743450"/>
          <p14:tracePt t="152250" x="4483100" y="4737100"/>
          <p14:tracePt t="152269" x="4527550" y="4730750"/>
          <p14:tracePt t="152272" x="4540250" y="4730750"/>
          <p14:tracePt t="152282" x="4546600" y="4730750"/>
          <p14:tracePt t="152317" x="4552950" y="4730750"/>
          <p14:tracePt t="152337" x="4559300" y="4730750"/>
          <p14:tracePt t="152341" x="4565650" y="4730750"/>
          <p14:tracePt t="152349" x="4572000" y="4730750"/>
          <p14:tracePt t="152368" x="4597400" y="4737100"/>
          <p14:tracePt t="152383" x="4641850" y="4743450"/>
          <p14:tracePt t="152388" x="4654550" y="4743450"/>
          <p14:tracePt t="152403" x="4679950" y="4743450"/>
          <p14:tracePt t="152418" x="4692650" y="4743450"/>
          <p14:tracePt t="152435" x="4699000" y="4743450"/>
          <p14:tracePt t="152450" x="4705350" y="4743450"/>
          <p14:tracePt t="152465" x="4718050" y="4743450"/>
          <p14:tracePt t="152483" x="4768850" y="4749800"/>
          <p14:tracePt t="152516" x="4940300" y="4756150"/>
          <p14:tracePt t="152533" x="5016500" y="4756150"/>
          <p14:tracePt t="152550" x="5086350" y="4756150"/>
          <p14:tracePt t="152553" x="5105400" y="4756150"/>
          <p14:tracePt t="152566" x="5130800" y="4756150"/>
          <p14:tracePt t="152582" x="5143500" y="4756150"/>
          <p14:tracePt t="152878" x="5149850" y="4756150"/>
          <p14:tracePt t="152887" x="5156200" y="4756150"/>
          <p14:tracePt t="152919" x="5207000" y="4749800"/>
          <p14:tracePt t="152937" x="5283200" y="4749800"/>
          <p14:tracePt t="152955" x="5353050" y="4749800"/>
          <p14:tracePt t="152958" x="5403850" y="4749800"/>
          <p14:tracePt t="152964" x="5448300" y="4749800"/>
          <p14:tracePt t="152982" x="5524500" y="4749800"/>
          <p14:tracePt t="153000" x="5588000" y="4756150"/>
          <p14:tracePt t="153019" x="5626100" y="4756150"/>
          <p14:tracePt t="153022" x="5638800" y="4756150"/>
          <p14:tracePt t="153033" x="5645150" y="4756150"/>
          <p14:tracePt t="153173" x="5651500" y="4756150"/>
          <p14:tracePt t="153196" x="5657850" y="4756150"/>
          <p14:tracePt t="153222" x="5664200" y="4756150"/>
          <p14:tracePt t="153253" x="5670550" y="4756150"/>
          <p14:tracePt t="153291" x="5676900" y="4756150"/>
          <p14:tracePt t="153536" x="5689600" y="4756150"/>
          <p14:tracePt t="153546" x="5702300" y="4756150"/>
          <p14:tracePt t="153567" x="5784850" y="4756150"/>
          <p14:tracePt t="153588" x="5930900" y="4762500"/>
          <p14:tracePt t="153589" x="6019800" y="4762500"/>
          <p14:tracePt t="153601" x="6108700" y="4762500"/>
          <p14:tracePt t="153617" x="6286500" y="4756150"/>
          <p14:tracePt t="153650" x="6553200" y="4749800"/>
          <p14:tracePt t="153671" x="6629400" y="4737100"/>
          <p14:tracePt t="153887" x="6635750" y="4737100"/>
          <p14:tracePt t="153896" x="6642100" y="4737100"/>
          <p14:tracePt t="153908" x="6648450" y="4737100"/>
          <p14:tracePt t="153922" x="6654800" y="4737100"/>
          <p14:tracePt t="153924" x="6661150" y="4737100"/>
          <p14:tracePt t="153938" x="6667500" y="4737100"/>
          <p14:tracePt t="153969" x="6680200" y="4737100"/>
          <p14:tracePt t="154014" x="6686550" y="4737100"/>
          <p14:tracePt t="154022" x="6686550" y="4743450"/>
          <p14:tracePt t="154051" x="6692900" y="4743450"/>
          <p14:tracePt t="154070" x="6692900" y="4749800"/>
          <p14:tracePt t="154085" x="6699250" y="4749800"/>
          <p14:tracePt t="154101" x="6705600" y="4756150"/>
          <p14:tracePt t="154117" x="6711950" y="4756150"/>
          <p14:tracePt t="154134" x="6711950" y="4762500"/>
          <p14:tracePt t="154154" x="6718300" y="4762500"/>
          <p14:tracePt t="154157" x="6724650" y="4762500"/>
          <p14:tracePt t="154168" x="6731000" y="4762500"/>
          <p14:tracePt t="154184" x="6750050" y="4762500"/>
          <p14:tracePt t="154203" x="6769100" y="4762500"/>
          <p14:tracePt t="154219" x="6781800" y="4756150"/>
          <p14:tracePt t="154236" x="6794500" y="4756150"/>
          <p14:tracePt t="154238" x="6794500" y="4749800"/>
          <p14:tracePt t="154251" x="6800850" y="4749800"/>
          <p14:tracePt t="154300" x="6800850" y="4743450"/>
          <p14:tracePt t="154309" x="6807200" y="4743450"/>
          <p14:tracePt t="154324" x="6807200" y="4737100"/>
          <p14:tracePt t="155118" x="6807200" y="4730750"/>
          <p14:tracePt t="155146" x="6807200" y="4724400"/>
          <p14:tracePt t="155169" x="6826250" y="4724400"/>
          <p14:tracePt t="155186" x="6991350" y="4724400"/>
          <p14:tracePt t="155207" x="7143750" y="4724400"/>
          <p14:tracePt t="155210" x="7232650" y="4724400"/>
          <p14:tracePt t="155235" x="7493000" y="4724400"/>
          <p14:tracePt t="155255" x="7639050" y="4718050"/>
          <p14:tracePt t="155258" x="7702550" y="4711700"/>
          <p14:tracePt t="155268" x="7747000" y="4705350"/>
          <p14:tracePt t="155286" x="7816850" y="4699000"/>
          <p14:tracePt t="155317" x="7874000" y="4692650"/>
          <p14:tracePt t="155335" x="7886700" y="4692650"/>
          <p14:tracePt t="155354" x="7905750" y="4692650"/>
          <p14:tracePt t="155357" x="7912100" y="4692650"/>
          <p14:tracePt t="155366" x="7924800" y="4692650"/>
          <p14:tracePt t="155384" x="7937500" y="4686300"/>
          <p14:tracePt t="155401" x="7943850" y="4686300"/>
          <p14:tracePt t="155420" x="7950200" y="4679950"/>
          <p14:tracePt t="155474" x="7956550" y="4679950"/>
          <p14:tracePt t="155481" x="7962900" y="4679950"/>
          <p14:tracePt t="155503" x="8001000" y="4679950"/>
          <p14:tracePt t="155519" x="8020050" y="4679950"/>
          <p14:tracePt t="155536" x="8039100" y="4679950"/>
          <p14:tracePt t="155552" x="8051800" y="4679950"/>
          <p14:tracePt t="155569" x="8064500" y="4679950"/>
          <p14:tracePt t="155585" x="8077200" y="4679950"/>
          <p14:tracePt t="155602" x="8140700" y="4692650"/>
          <p14:tracePt t="155635" x="8318500" y="4711700"/>
          <p14:tracePt t="155652" x="8407400" y="4711700"/>
          <p14:tracePt t="155670" x="8464550" y="4711700"/>
          <p14:tracePt t="155673" x="8489950" y="4711700"/>
          <p14:tracePt t="155685" x="8502650" y="4711700"/>
          <p14:tracePt t="155702" x="8515350" y="4711700"/>
          <p14:tracePt t="155718" x="8515350" y="4718050"/>
          <p14:tracePt t="155737" x="8559800" y="4737100"/>
          <p14:tracePt t="155752" x="8578850" y="4743450"/>
          <p14:tracePt t="155769" x="8655050" y="4756150"/>
          <p14:tracePt t="155787" x="8693150" y="4756150"/>
          <p14:tracePt t="155804" x="8724900" y="4756150"/>
          <p14:tracePt t="155871" x="8731250" y="4749800"/>
          <p14:tracePt t="155880" x="8743950" y="4749800"/>
          <p14:tracePt t="155905" x="8820150" y="4749800"/>
          <p14:tracePt t="155923" x="8890000" y="4743450"/>
          <p14:tracePt t="155937" x="8953500" y="4737100"/>
          <p14:tracePt t="155969" x="9029700" y="4730750"/>
          <p14:tracePt t="155986" x="9042400" y="4730750"/>
          <p14:tracePt t="156004" x="9055100" y="4730750"/>
          <p14:tracePt t="156006" x="9061450" y="4730750"/>
          <p14:tracePt t="156035" x="9086850" y="4730750"/>
          <p14:tracePt t="156054" x="9105900" y="4724400"/>
          <p14:tracePt t="156057" x="9112250" y="4724400"/>
          <p14:tracePt t="156069" x="9118600" y="4724400"/>
          <p14:tracePt t="156085" x="9124950" y="4724400"/>
          <p14:tracePt t="156171" x="9131300" y="4724400"/>
          <p14:tracePt t="156180" x="9137650" y="4724400"/>
          <p14:tracePt t="156187" x="9156700" y="4724400"/>
          <p14:tracePt t="156203" x="9175750" y="4724400"/>
          <p14:tracePt t="156219" x="9194800" y="4724400"/>
          <p14:tracePt t="156236" x="9207500" y="4724400"/>
          <p14:tracePt t="156253" x="9220200" y="4724400"/>
          <p14:tracePt t="156270" x="9232900" y="4724400"/>
          <p14:tracePt t="156273" x="9251950" y="4724400"/>
          <p14:tracePt t="156287" x="9258300" y="4724400"/>
          <p14:tracePt t="156303" x="9283700" y="4724400"/>
          <p14:tracePt t="156319" x="9296400" y="4724400"/>
          <p14:tracePt t="156335" x="9302750" y="4724400"/>
          <p14:tracePt t="156421" x="9302750" y="4730750"/>
          <p14:tracePt t="156441" x="9309100" y="4737100"/>
          <p14:tracePt t="156444" x="9315450" y="4737100"/>
          <p14:tracePt t="156453" x="9321800" y="4743450"/>
          <p14:tracePt t="156469" x="9328150" y="4743450"/>
          <p14:tracePt t="156495" x="9334500" y="4743450"/>
          <p14:tracePt t="156550" x="9340850" y="4743450"/>
          <p14:tracePt t="156559" x="9347200" y="4737100"/>
          <p14:tracePt t="156573" x="9359900" y="4737100"/>
          <p14:tracePt t="156587" x="9366250" y="4730750"/>
          <p14:tracePt t="156602" x="9372600" y="4724400"/>
          <p14:tracePt t="156682" x="9378950" y="4724400"/>
          <p14:tracePt t="156704" x="9398000" y="4724400"/>
          <p14:tracePt t="156721" x="9518650" y="4724400"/>
          <p14:tracePt t="156739" x="9645650" y="4718050"/>
          <p14:tracePt t="156754" x="9779000" y="4699000"/>
          <p14:tracePt t="156770" x="9880600" y="4679950"/>
          <p14:tracePt t="156786" x="9969500" y="4660900"/>
          <p14:tracePt t="156805" x="10052050" y="4654550"/>
          <p14:tracePt t="156837" x="10287000" y="4654550"/>
          <p14:tracePt t="156858" x="10477500" y="4660900"/>
          <p14:tracePt t="156871" x="10521950" y="4667250"/>
          <p14:tracePt t="156888" x="10579100" y="4667250"/>
          <p14:tracePt t="156903" x="10598150" y="4660900"/>
          <p14:tracePt t="156920" x="10598150" y="4654550"/>
          <p14:tracePt t="156938" x="10598150" y="4648200"/>
          <p14:tracePt t="157042" x="10591800" y="4648200"/>
          <p14:tracePt t="157049" x="10585450" y="4648200"/>
          <p14:tracePt t="157058" x="10560050" y="4654550"/>
          <p14:tracePt t="157069" x="10534650" y="4660900"/>
          <p14:tracePt t="157103" x="10312400" y="4692650"/>
          <p14:tracePt t="157120" x="10121900" y="4699000"/>
          <p14:tracePt t="157136" x="9899650" y="4699000"/>
          <p14:tracePt t="157155" x="9658350" y="4705350"/>
          <p14:tracePt t="157173" x="9398000" y="4711700"/>
          <p14:tracePt t="157190" x="9086850" y="4718050"/>
          <p14:tracePt t="157204" x="8724900" y="4718050"/>
          <p14:tracePt t="157219" x="8318500" y="4718050"/>
          <p14:tracePt t="157237" x="7931150" y="4718050"/>
          <p14:tracePt t="157254" x="7524750" y="4711700"/>
          <p14:tracePt t="157271" x="7112000" y="4705350"/>
          <p14:tracePt t="157274" x="6902450" y="4705350"/>
          <p14:tracePt t="157287" x="6692900" y="4699000"/>
          <p14:tracePt t="157303" x="6223000" y="4699000"/>
          <p14:tracePt t="157319" x="5753100" y="4705350"/>
          <p14:tracePt t="157337" x="5111750" y="4724400"/>
          <p14:tracePt t="157354" x="4737100" y="4737100"/>
          <p14:tracePt t="157370" x="4432300" y="4749800"/>
          <p14:tracePt t="157386" x="4159250" y="4775200"/>
          <p14:tracePt t="157404" x="3854450" y="4800600"/>
          <p14:tracePt t="157422" x="3536950" y="4813300"/>
          <p14:tracePt t="157437" x="3276600" y="4819650"/>
          <p14:tracePt t="157453" x="3073400" y="4826000"/>
          <p14:tracePt t="157470" x="2927350" y="4826000"/>
          <p14:tracePt t="157503" x="2590800" y="4845050"/>
          <p14:tracePt t="157523" x="2266950" y="4864100"/>
          <p14:tracePt t="157537" x="2178050" y="4876800"/>
          <p14:tracePt t="157553" x="2012950" y="4889500"/>
          <p14:tracePt t="157570" x="1917700" y="4895850"/>
          <p14:tracePt t="157586" x="1866900" y="4895850"/>
          <p14:tracePt t="157605" x="1854200" y="4895850"/>
          <p14:tracePt t="157635" x="1828800" y="4921250"/>
          <p14:tracePt t="157655" x="1803400" y="4927600"/>
          <p14:tracePt t="157672" x="1790700" y="4933950"/>
          <p14:tracePt t="157688" x="1784350" y="4933950"/>
          <p14:tracePt t="157721" x="1803400" y="4927600"/>
          <p14:tracePt t="157739" x="1835150" y="4927600"/>
          <p14:tracePt t="157790" x="1841500" y="4927600"/>
          <p14:tracePt t="157798" x="1841500" y="4933950"/>
          <p14:tracePt t="157805" x="1847850" y="4933950"/>
          <p14:tracePt t="157821" x="1866900" y="4940300"/>
          <p14:tracePt t="157837" x="1892300" y="4946650"/>
          <p14:tracePt t="157853" x="1955800" y="4953000"/>
          <p14:tracePt t="157871" x="2019300" y="4959350"/>
          <p14:tracePt t="157903" x="2063750" y="4972050"/>
          <p14:tracePt t="157921" x="2063750" y="4978400"/>
          <p14:tracePt t="157976" x="2070100" y="4978400"/>
          <p14:tracePt t="157984" x="2076450" y="4978400"/>
          <p14:tracePt t="157990" x="2082800" y="4972050"/>
          <p14:tracePt t="158005" x="2089150" y="4972050"/>
          <p14:tracePt t="158104" x="2095500" y="4965700"/>
          <p14:tracePt t="158113" x="2101850" y="4959350"/>
          <p14:tracePt t="158124" x="2108200" y="4953000"/>
          <p14:tracePt t="158126" x="2114550" y="4953000"/>
          <p14:tracePt t="158137" x="2120900" y="4946650"/>
          <p14:tracePt t="158153" x="2127250" y="4946650"/>
          <p14:tracePt t="158187" x="2127250" y="4953000"/>
          <p14:tracePt t="158205" x="2127250" y="4959350"/>
          <p14:tracePt t="158610" x="2133600" y="4959350"/>
          <p14:tracePt t="158620" x="2133600" y="4965700"/>
          <p14:tracePt t="158631" x="2139950" y="4965700"/>
          <p14:tracePt t="158638" x="2146300" y="4965700"/>
          <p14:tracePt t="158660" x="2159000" y="4978400"/>
          <p14:tracePt t="158673" x="2178050" y="4997450"/>
          <p14:tracePt t="158706" x="2222500" y="5022850"/>
          <p14:tracePt t="158726" x="2254250" y="5029200"/>
          <p14:tracePt t="158728" x="2266950" y="5035550"/>
          <p14:tracePt t="158738" x="2298700" y="5035550"/>
          <p14:tracePt t="158755" x="2362200" y="5035550"/>
          <p14:tracePt t="158772" x="2451100" y="5035550"/>
          <p14:tracePt t="158789" x="2571750" y="5022850"/>
          <p14:tracePt t="158805" x="2743200" y="5010150"/>
          <p14:tracePt t="158837" x="3111500" y="5010150"/>
          <p14:tracePt t="158856" x="3263900" y="5010150"/>
          <p14:tracePt t="158871" x="3403600" y="5016500"/>
          <p14:tracePt t="158889" x="3524250" y="5035550"/>
          <p14:tracePt t="158906" x="3556000" y="5041900"/>
          <p14:tracePt t="158921" x="3562350" y="5041900"/>
          <p14:tracePt t="158976" x="3562350" y="5048250"/>
          <p14:tracePt t="158984" x="3568700" y="5048250"/>
          <p14:tracePt t="158993" x="3568700" y="5054600"/>
          <p14:tracePt t="159007" x="3575050" y="5067300"/>
          <p14:tracePt t="159022" x="3575050" y="5086350"/>
          <p14:tracePt t="159037" x="3575050" y="5092700"/>
          <p14:tracePt t="159055" x="3575050" y="5111750"/>
          <p14:tracePt t="159128" x="3575050" y="5118100"/>
          <p14:tracePt t="159139" x="3568700" y="5118100"/>
          <p14:tracePt t="159218" x="3562350" y="5118100"/>
          <p14:tracePt t="159241" x="3562350" y="5111750"/>
          <p14:tracePt t="159249" x="3568700" y="5105400"/>
          <p14:tracePt t="159259" x="3575050" y="5099050"/>
          <p14:tracePt t="159386" x="3575050" y="5105400"/>
          <p14:tracePt t="159395" x="3568700" y="5105400"/>
          <p14:tracePt t="159493" x="3575050" y="5105400"/>
          <p14:tracePt t="159509" x="3581400" y="5105400"/>
          <p14:tracePt t="159668" x="3581400" y="5099050"/>
          <p14:tracePt t="159775" x="3581400" y="5092700"/>
          <p14:tracePt t="159789" x="3587750" y="5092700"/>
          <p14:tracePt t="159800" x="3587750" y="5086350"/>
          <p14:tracePt t="159806" x="3587750" y="5080000"/>
          <p14:tracePt t="159824" x="3594100" y="5080000"/>
          <p14:tracePt t="159828" x="3600450" y="5073650"/>
          <p14:tracePt t="159839" x="3600450" y="5067300"/>
          <p14:tracePt t="159855" x="3613150" y="5054600"/>
          <p14:tracePt t="159873" x="3613150" y="5041900"/>
          <p14:tracePt t="159983" x="3632200" y="5035550"/>
          <p14:tracePt t="159991" x="3644900" y="5029200"/>
          <p14:tracePt t="160009" x="3721100" y="5029200"/>
          <p14:tracePt t="160039" x="3860800" y="5022850"/>
          <p14:tracePt t="160057" x="3924300" y="5022850"/>
          <p14:tracePt t="160076" x="3956050" y="5022850"/>
          <p14:tracePt t="160079" x="3968750" y="5029200"/>
          <p14:tracePt t="160090" x="3975100" y="5029200"/>
          <p14:tracePt t="160125" x="3981450" y="5029200"/>
          <p14:tracePt t="160142" x="3994150" y="5029200"/>
          <p14:tracePt t="160157" x="4032250" y="5029200"/>
          <p14:tracePt t="160174" x="4083050" y="5029200"/>
          <p14:tracePt t="160188" x="4108450" y="5029200"/>
          <p14:tracePt t="160205" x="4121150" y="5029200"/>
          <p14:tracePt t="160223" x="4127500" y="5029200"/>
          <p14:tracePt t="160240" x="4133850" y="5029200"/>
          <p14:tracePt t="160257" x="4140200" y="5029200"/>
          <p14:tracePt t="160274" x="4146550" y="5029200"/>
          <p14:tracePt t="160306" x="4197350" y="5035550"/>
          <p14:tracePt t="160325" x="4222750" y="5035550"/>
          <p14:tracePt t="160327" x="4235450" y="5035550"/>
          <p14:tracePt t="160339" x="4248150" y="5035550"/>
          <p14:tracePt t="160355" x="4273550" y="5035550"/>
          <p14:tracePt t="160373" x="4298950" y="5029200"/>
          <p14:tracePt t="160392" x="4337050" y="5022850"/>
          <p14:tracePt t="160406" x="4362450" y="5022850"/>
          <p14:tracePt t="160422" x="4368800" y="5022850"/>
          <p14:tracePt t="160442" x="4387850" y="5022850"/>
          <p14:tracePt t="160460" x="4394200" y="5022850"/>
          <p14:tracePt t="160649" x="4400550" y="5022850"/>
          <p14:tracePt t="160657" x="4406900" y="5022850"/>
          <p14:tracePt t="160673" x="4406900" y="5016500"/>
          <p14:tracePt t="160690" x="4413250" y="5010150"/>
          <p14:tracePt t="160707" x="4419600" y="5003800"/>
          <p14:tracePt t="161233" x="4419600" y="4997450"/>
          <p14:tracePt t="161249" x="4419600" y="4991100"/>
          <p14:tracePt t="161273" x="4419600" y="4984750"/>
          <p14:tracePt t="161303" x="4413250" y="4978400"/>
          <p14:tracePt t="161313" x="4413250" y="4972050"/>
          <p14:tracePt t="161330" x="4425950" y="4972050"/>
          <p14:tracePt t="161343" x="4533900" y="4972050"/>
          <p14:tracePt t="161357" x="4610100" y="4984750"/>
          <p14:tracePt t="161375" x="4838700" y="5010150"/>
          <p14:tracePt t="161391" x="4984750" y="5022850"/>
          <p14:tracePt t="161408" x="5111750" y="5041900"/>
          <p14:tracePt t="161424" x="5200650" y="5048250"/>
          <p14:tracePt t="161440" x="5245100" y="5054600"/>
          <p14:tracePt t="161458" x="5264150" y="5054600"/>
          <p14:tracePt t="161474" x="5276850" y="5054600"/>
          <p14:tracePt t="161507" x="5321300" y="5060950"/>
          <p14:tracePt t="161523" x="5340350" y="5060950"/>
          <p14:tracePt t="161541" x="5353050" y="5060950"/>
          <p14:tracePt t="161556" x="5372100" y="5060950"/>
          <p14:tracePt t="161573" x="5384800" y="5060950"/>
          <p14:tracePt t="161592" x="5416550" y="5054600"/>
          <p14:tracePt t="161607" x="5422900" y="5054600"/>
          <p14:tracePt t="161623" x="5441950" y="5054600"/>
          <p14:tracePt t="161641" x="5461000" y="5054600"/>
          <p14:tracePt t="161657" x="5467350" y="5054600"/>
          <p14:tracePt t="161673" x="5473700" y="5054600"/>
          <p14:tracePt t="161690" x="5486400" y="5054600"/>
          <p14:tracePt t="161725" x="5549900" y="5067300"/>
          <p14:tracePt t="161743" x="5594350" y="5067300"/>
          <p14:tracePt t="161745" x="5619750" y="5067300"/>
          <p14:tracePt t="161756" x="5645150" y="5067300"/>
          <p14:tracePt t="161773" x="5664200" y="5060950"/>
          <p14:tracePt t="161791" x="5683250" y="5054600"/>
          <p14:tracePt t="161809" x="5695950" y="5054600"/>
          <p14:tracePt t="161841" x="5702300" y="5054600"/>
          <p14:tracePt t="161868" x="5702300" y="5048250"/>
          <p14:tracePt t="161893" x="5702300" y="5041900"/>
          <p14:tracePt t="161937" x="5702300" y="5035550"/>
          <p14:tracePt t="162094" x="5695950" y="5035550"/>
          <p14:tracePt t="162123" x="5689600" y="5029200"/>
          <p14:tracePt t="162132" x="5689600" y="5022850"/>
          <p14:tracePt t="162144" x="5803900" y="5035550"/>
          <p14:tracePt t="162158" x="5861050" y="5041900"/>
          <p14:tracePt t="162174" x="6007100" y="5048250"/>
          <p14:tracePt t="162191" x="6134100" y="5054600"/>
          <p14:tracePt t="162209" x="6299200" y="5060950"/>
          <p14:tracePt t="162225" x="6388100" y="5060950"/>
          <p14:tracePt t="162240" x="6451600" y="5054600"/>
          <p14:tracePt t="162257" x="6483350" y="5041900"/>
          <p14:tracePt t="162275" x="6502400" y="5035550"/>
          <p14:tracePt t="162307" x="6515100" y="5022850"/>
          <p14:tracePt t="162435" x="6521450" y="5022850"/>
          <p14:tracePt t="162444" x="6521450" y="5016500"/>
          <p14:tracePt t="162471" x="6521450" y="5010150"/>
          <p14:tracePt t="162539" x="6527800" y="5010150"/>
          <p14:tracePt t="162555" x="6534150" y="5010150"/>
          <p14:tracePt t="162565" x="6540500" y="5010150"/>
          <p14:tracePt t="162578" x="6572250" y="5003800"/>
          <p14:tracePt t="162594" x="6635750" y="4997450"/>
          <p14:tracePt t="162611" x="6699250" y="4997450"/>
          <p14:tracePt t="162626" x="6781800" y="4997450"/>
          <p14:tracePt t="162641" x="6845300" y="4997450"/>
          <p14:tracePt t="162659" x="6889750" y="4997450"/>
          <p14:tracePt t="162675" x="6908800" y="4997450"/>
          <p14:tracePt t="162711" x="6915150" y="4997450"/>
          <p14:tracePt t="162725" x="6934200" y="4997450"/>
          <p14:tracePt t="162744" x="6965950" y="4997450"/>
          <p14:tracePt t="162774" x="7054850" y="4991100"/>
          <p14:tracePt t="162793" x="7073900" y="4991100"/>
          <p14:tracePt t="162810" x="7086600" y="4991100"/>
          <p14:tracePt t="162864" x="7092950" y="4991100"/>
          <p14:tracePt t="162871" x="7105650" y="4991100"/>
          <p14:tracePt t="162881" x="7131050" y="4991100"/>
          <p14:tracePt t="162892" x="7156450" y="4991100"/>
          <p14:tracePt t="162908" x="7245350" y="4997450"/>
          <p14:tracePt t="162925" x="7353300" y="4997450"/>
          <p14:tracePt t="162943" x="7486650" y="4997450"/>
          <p14:tracePt t="162960" x="7524750" y="4997450"/>
          <p14:tracePt t="162976" x="7537450" y="4997450"/>
          <p14:tracePt t="163167" x="7543800" y="4997450"/>
          <p14:tracePt t="163176" x="7543800" y="4991100"/>
          <p14:tracePt t="163193" x="7556500" y="4984750"/>
          <p14:tracePt t="163212" x="7569200" y="4978400"/>
          <p14:tracePt t="163214" x="7569200" y="4972050"/>
          <p14:tracePt t="163223" x="7575550" y="4972050"/>
          <p14:tracePt t="163241" x="7581900" y="4965700"/>
          <p14:tracePt t="163258" x="7588250" y="4959350"/>
          <p14:tracePt t="163275" x="7594600" y="4959350"/>
          <p14:tracePt t="163293" x="7607300" y="4959350"/>
          <p14:tracePt t="163308" x="7626350" y="4965700"/>
          <p14:tracePt t="163326" x="7658100" y="4972050"/>
          <p14:tracePt t="163340" x="7702550" y="4978400"/>
          <p14:tracePt t="163359" x="7753350" y="4984750"/>
          <p14:tracePt t="163376" x="7842250" y="5003800"/>
          <p14:tracePt t="163392" x="7969250" y="5016500"/>
          <p14:tracePt t="163409" x="8128000" y="5035550"/>
          <p14:tracePt t="163441" x="8470900" y="5060950"/>
          <p14:tracePt t="163459" x="8578850" y="5060950"/>
          <p14:tracePt t="163475" x="8623300" y="5054600"/>
          <p14:tracePt t="163492" x="8629650" y="5054600"/>
          <p14:tracePt t="163558" x="8636000" y="5054600"/>
          <p14:tracePt t="163566" x="8648700" y="5054600"/>
          <p14:tracePt t="163576" x="8667750" y="5054600"/>
          <p14:tracePt t="163590" x="8699500" y="5060950"/>
          <p14:tracePt t="163608" x="8712200" y="5060950"/>
          <p14:tracePt t="163625" x="8724900" y="5060950"/>
          <p14:tracePt t="163642" x="8737600" y="5060950"/>
          <p14:tracePt t="163658" x="8775700" y="5054600"/>
          <p14:tracePt t="163674" x="8820150" y="5041900"/>
          <p14:tracePt t="163693" x="8883650" y="5010150"/>
          <p14:tracePt t="163710" x="8909050" y="4991100"/>
          <p14:tracePt t="163728" x="8934450" y="4965700"/>
          <p14:tracePt t="163744" x="8947150" y="4940300"/>
          <p14:tracePt t="163758" x="8953500" y="4921250"/>
          <p14:tracePt t="163775" x="8972550" y="4883150"/>
          <p14:tracePt t="163792" x="8978900" y="4857750"/>
          <p14:tracePt t="163810" x="8991600" y="4813300"/>
          <p14:tracePt t="163812" x="8991600" y="4794250"/>
          <p14:tracePt t="163824" x="8991600" y="4787900"/>
          <p14:tracePt t="163841" x="8985250" y="4756150"/>
          <p14:tracePt t="163858" x="8972550" y="4737100"/>
          <p14:tracePt t="163876" x="8953500" y="4724400"/>
          <p14:tracePt t="163893" x="8915400" y="4705350"/>
          <p14:tracePt t="163910" x="8883650" y="4699000"/>
          <p14:tracePt t="163926" x="8858250" y="4692650"/>
          <p14:tracePt t="163946" x="8832850" y="4692650"/>
          <p14:tracePt t="163976" x="8782050" y="4692650"/>
          <p14:tracePt t="163993" x="8737600" y="4692650"/>
          <p14:tracePt t="164010" x="8693150" y="4686300"/>
          <p14:tracePt t="164042" x="8604250" y="4679950"/>
          <p14:tracePt t="164061" x="8572500" y="4673600"/>
          <p14:tracePt t="164062" x="8534400" y="4667250"/>
          <p14:tracePt t="164076" x="8521700" y="4660900"/>
          <p14:tracePt t="164092" x="8477250" y="4660900"/>
          <p14:tracePt t="164111" x="8432800" y="4660900"/>
          <p14:tracePt t="164127" x="8407400" y="4660900"/>
          <p14:tracePt t="164143" x="8375650" y="4667250"/>
          <p14:tracePt t="164175" x="8324850" y="4679950"/>
          <p14:tracePt t="164193" x="8305800" y="4686300"/>
          <p14:tracePt t="164210" x="8299450" y="4686300"/>
          <p14:tracePt t="164476" x="8293100" y="4686300"/>
          <p14:tracePt t="164485" x="8293100" y="4692650"/>
          <p14:tracePt t="164497" x="8286750" y="4699000"/>
          <p14:tracePt t="164510" x="8286750" y="4705350"/>
          <p14:tracePt t="164526" x="8280400" y="4705350"/>
          <p14:tracePt t="164590" x="8280400" y="4699000"/>
          <p14:tracePt t="164599" x="8280400" y="4692650"/>
          <p14:tracePt t="164612" x="8286750" y="4667250"/>
          <p14:tracePt t="164626" x="8286750" y="4622800"/>
          <p14:tracePt t="164644" x="8267700" y="4584700"/>
          <p14:tracePt t="164659" x="8223250" y="4546600"/>
          <p14:tracePt t="164676" x="8166100" y="4495800"/>
          <p14:tracePt t="164709" x="8013700" y="4375150"/>
          <p14:tracePt t="164727" x="7943850" y="4337050"/>
          <p14:tracePt t="164746" x="7842250" y="4311650"/>
          <p14:tracePt t="164749" x="7791450" y="4298950"/>
          <p14:tracePt t="164759" x="7747000" y="4279900"/>
          <p14:tracePt t="164775" x="7670800" y="4260850"/>
          <p14:tracePt t="164793" x="7600950" y="4235450"/>
          <p14:tracePt t="164812" x="7550150" y="4210050"/>
          <p14:tracePt t="164815" x="7518400" y="4197350"/>
          <p14:tracePt t="164826" x="7493000" y="4184650"/>
          <p14:tracePt t="164842" x="7435850" y="4159250"/>
          <p14:tracePt t="164859" x="7378700" y="4140200"/>
          <p14:tracePt t="164878" x="7334250" y="4127500"/>
          <p14:tracePt t="164894" x="7302500" y="4114800"/>
          <p14:tracePt t="164909" x="7283450" y="4108450"/>
          <p14:tracePt t="164926" x="7264400" y="4108450"/>
          <p14:tracePt t="164944" x="7251700" y="4108450"/>
          <p14:tracePt t="164976" x="7226300" y="4102100"/>
          <p14:tracePt t="165028" x="7219950" y="4102100"/>
          <p14:tracePt t="165043" x="7213600" y="4102100"/>
          <p14:tracePt t="167280" x="7207250" y="4095750"/>
          <p14:tracePt t="167290" x="7200900" y="4095750"/>
          <p14:tracePt t="167312" x="7213600" y="4057650"/>
          <p14:tracePt t="167333" x="7213600" y="4044950"/>
          <p14:tracePt t="167334" x="7200900" y="4032250"/>
          <p14:tracePt t="167343" x="7181850" y="4025900"/>
          <p14:tracePt t="167379" x="6972300" y="4013200"/>
          <p14:tracePt t="167383" x="6896100" y="4019550"/>
          <p14:tracePt t="167396" x="6819900" y="4032250"/>
          <p14:tracePt t="167412" x="6686550" y="4064000"/>
          <p14:tracePt t="167446" x="6496050" y="4184650"/>
          <p14:tracePt t="167451" x="6464300" y="4203700"/>
          <p14:tracePt t="167470" x="6362700" y="4235450"/>
          <p14:tracePt t="167473" x="6286500" y="4254500"/>
          <p14:tracePt t="167480" x="6223000" y="4267200"/>
          <p14:tracePt t="167495" x="6115050" y="4286250"/>
          <p14:tracePt t="167511" x="5880100" y="4318000"/>
          <p14:tracePt t="167529" x="5530850" y="4356100"/>
          <p14:tracePt t="167545" x="5334000" y="4368800"/>
          <p14:tracePt t="167578" x="5022850" y="4406900"/>
          <p14:tracePt t="167596" x="4883150" y="4438650"/>
          <p14:tracePt t="167614" x="4679950" y="4464050"/>
          <p14:tracePt t="167630" x="4457700" y="4495800"/>
          <p14:tracePt t="167646" x="4216400" y="4527550"/>
          <p14:tracePt t="167648" x="4095750" y="4540250"/>
          <p14:tracePt t="167662" x="3981450" y="4552950"/>
          <p14:tracePt t="167678" x="3784600" y="4572000"/>
          <p14:tracePt t="167695" x="3600450" y="4597400"/>
          <p14:tracePt t="167712" x="3416300" y="4622800"/>
          <p14:tracePt t="167731" x="3136900" y="4654550"/>
          <p14:tracePt t="167745" x="3041650" y="4667250"/>
          <p14:tracePt t="167779" x="2698750" y="4692650"/>
          <p14:tracePt t="167795" x="2571750" y="4699000"/>
          <p14:tracePt t="167813" x="2438400" y="4711700"/>
          <p14:tracePt t="167829" x="2273300" y="4730750"/>
          <p14:tracePt t="167846" x="2108200" y="4756150"/>
          <p14:tracePt t="167864" x="1955800" y="4781550"/>
          <p14:tracePt t="167867" x="1905000" y="4794250"/>
          <p14:tracePt t="167879" x="1854200" y="4813300"/>
          <p14:tracePt t="167895" x="1771650" y="4845050"/>
          <p14:tracePt t="167912" x="1689100" y="4876800"/>
          <p14:tracePt t="167933" x="1536700" y="4921250"/>
          <p14:tracePt t="167947" x="1435100" y="4953000"/>
          <p14:tracePt t="167960" x="1390650" y="4965700"/>
          <p14:tracePt t="167979" x="1314450" y="4991100"/>
          <p14:tracePt t="167995" x="1308100" y="4991100"/>
          <p14:tracePt t="168013" x="1308100" y="5003800"/>
          <p14:tracePt t="168030" x="1314450" y="5016500"/>
          <p14:tracePt t="168044" x="1327150" y="5029200"/>
          <p14:tracePt t="168062" x="1339850" y="5054600"/>
          <p14:tracePt t="168079" x="1365250" y="5099050"/>
          <p14:tracePt t="168113" x="1416050" y="5175250"/>
          <p14:tracePt t="168132" x="1435100" y="5200650"/>
          <p14:tracePt t="168147" x="1460500" y="5226050"/>
          <p14:tracePt t="168161" x="1473200" y="5251450"/>
          <p14:tracePt t="168178" x="1479550" y="5314950"/>
          <p14:tracePt t="168196" x="1492250" y="5372100"/>
          <p14:tracePt t="168213" x="1517650" y="5435600"/>
          <p14:tracePt t="168246" x="1530350" y="5448300"/>
          <p14:tracePt t="168248" x="1536700" y="5448300"/>
          <p14:tracePt t="168263" x="1549400" y="5454650"/>
          <p14:tracePt t="168281" x="1562100" y="5461000"/>
          <p14:tracePt t="168294" x="1581150" y="5467350"/>
          <p14:tracePt t="168313" x="1600200" y="5473700"/>
          <p14:tracePt t="168332" x="1606550" y="5486400"/>
          <p14:tracePt t="168364" x="1612900" y="5486400"/>
          <p14:tracePt t="168379" x="1612900" y="5480050"/>
          <p14:tracePt t="168465" x="1612900" y="5486400"/>
          <p14:tracePt t="168473" x="1619250" y="5486400"/>
          <p14:tracePt t="169797" x="1612900" y="5486400"/>
          <p14:tracePt t="169806" x="1606550" y="5480050"/>
          <p14:tracePt t="169815" x="1593850" y="5473700"/>
          <p14:tracePt t="169831" x="1581150" y="5467350"/>
          <p14:tracePt t="169847" x="1593850" y="5467350"/>
          <p14:tracePt t="169865" x="1670050" y="5461000"/>
          <p14:tracePt t="169884" x="2133600" y="5441950"/>
          <p14:tracePt t="169900" x="2603500" y="5441950"/>
          <p14:tracePt t="169915" x="3041650" y="5441950"/>
          <p14:tracePt t="169934" x="3454400" y="5429250"/>
          <p14:tracePt t="169947" x="3867150" y="5397500"/>
          <p14:tracePt t="169980" x="4622800" y="5245100"/>
          <p14:tracePt t="169997" x="5003800" y="5175250"/>
          <p14:tracePt t="170031" x="5784850" y="5086350"/>
          <p14:tracePt t="170049" x="6115050" y="5060950"/>
          <p14:tracePt t="170050" x="6223000" y="5048250"/>
          <p14:tracePt t="170064" x="6286500" y="5035550"/>
          <p14:tracePt t="170080" x="6356350" y="5003800"/>
          <p14:tracePt t="170097" x="6369050" y="4984750"/>
          <p14:tracePt t="170114" x="6381750" y="4959350"/>
          <p14:tracePt t="170132" x="6438900" y="4908550"/>
          <p14:tracePt t="170149" x="6496050" y="4870450"/>
          <p14:tracePt t="170182" x="6642100" y="4756150"/>
          <p14:tracePt t="170197" x="6711950" y="4699000"/>
          <p14:tracePt t="170214" x="6788150" y="4610100"/>
          <p14:tracePt t="170231" x="6838950" y="4508500"/>
          <p14:tracePt t="170248" x="6858000" y="4413250"/>
          <p14:tracePt t="170266" x="6877050" y="4292600"/>
          <p14:tracePt t="170268" x="6889750" y="4229100"/>
          <p14:tracePt t="170281" x="6908800" y="4159250"/>
          <p14:tracePt t="170297" x="6959600" y="4044950"/>
          <p14:tracePt t="170314" x="7035800" y="3911600"/>
          <p14:tracePt t="170331" x="7118350" y="3771900"/>
          <p14:tracePt t="170348" x="7169150" y="3663950"/>
          <p14:tracePt t="170352" x="7188200" y="3600450"/>
          <p14:tracePt t="170366" x="7207250" y="3486150"/>
          <p14:tracePt t="170381" x="7200900" y="3378200"/>
          <p14:tracePt t="170397" x="7143750" y="3238500"/>
          <p14:tracePt t="170431" x="7016750" y="2984500"/>
          <p14:tracePt t="170448" x="6953250" y="2863850"/>
          <p14:tracePt t="170464" x="6889750" y="2755900"/>
          <p14:tracePt t="170480" x="6838950" y="2692400"/>
          <p14:tracePt t="170514" x="6711950" y="2641600"/>
          <p14:tracePt t="170532" x="6654800" y="2667000"/>
          <p14:tracePt t="170552" x="6515100" y="2755900"/>
          <p14:tracePt t="170565" x="6477000" y="2774950"/>
          <p14:tracePt t="170580" x="6311900" y="2838450"/>
          <p14:tracePt t="170599" x="6108700" y="2901950"/>
          <p14:tracePt t="170617" x="6000750" y="2952750"/>
          <p14:tracePt t="170632" x="5924550" y="2997200"/>
          <p14:tracePt t="170648" x="5835650" y="3060700"/>
          <p14:tracePt t="170665" x="5765800" y="3130550"/>
          <p14:tracePt t="170683" x="5708650" y="3206750"/>
          <p14:tracePt t="170714" x="5632450" y="3403600"/>
          <p14:tracePt t="170732" x="5613400" y="3511550"/>
          <p14:tracePt t="170750" x="5607050" y="3613150"/>
          <p14:tracePt t="170753" x="5619750" y="3683000"/>
          <p14:tracePt t="170764" x="5638800" y="3733800"/>
          <p14:tracePt t="170780" x="5670550" y="3822700"/>
          <p14:tracePt t="170797" x="5689600" y="3930650"/>
          <p14:tracePt t="170831" x="5645150" y="4171950"/>
          <p14:tracePt t="170849" x="5607050" y="4298950"/>
          <p14:tracePt t="170866" x="5607050" y="4349750"/>
          <p14:tracePt t="170882" x="5613400" y="4400550"/>
          <p14:tracePt t="170898" x="5632450" y="4438650"/>
          <p14:tracePt t="170915" x="5683250" y="4489450"/>
          <p14:tracePt t="170932" x="5765800" y="4546600"/>
          <p14:tracePt t="170947" x="5899150" y="4610100"/>
          <p14:tracePt t="170965" x="6089650" y="4679950"/>
          <p14:tracePt t="170982" x="6305550" y="4737100"/>
          <p14:tracePt t="170999" x="6546850" y="4787900"/>
          <p14:tracePt t="171015" x="6762750" y="4813300"/>
          <p14:tracePt t="171031" x="6978650" y="4826000"/>
          <p14:tracePt t="171048" x="7175500" y="4819650"/>
          <p14:tracePt t="171066" x="7327900" y="4762500"/>
          <p14:tracePt t="171081" x="7467600" y="4679950"/>
          <p14:tracePt t="171115" x="7766050" y="4343400"/>
          <p14:tracePt t="171131" x="7823200" y="4197350"/>
          <p14:tracePt t="171149" x="7829550" y="4070350"/>
          <p14:tracePt t="171165" x="7810500" y="3975100"/>
          <p14:tracePt t="171181" x="7759700" y="3879850"/>
          <p14:tracePt t="171198" x="7702550" y="3810000"/>
          <p14:tracePt t="171232" x="7524750" y="3683000"/>
          <p14:tracePt t="171250" x="7435850" y="3632200"/>
          <p14:tracePt t="171252" x="7397750" y="3613150"/>
          <p14:tracePt t="171266" x="7346950" y="3594100"/>
          <p14:tracePt t="171281" x="7277100" y="3562350"/>
          <p14:tracePt t="171298" x="7207250" y="3549650"/>
          <p14:tracePt t="171317" x="7118350" y="3530600"/>
          <p14:tracePt t="171320" x="7080250" y="3530600"/>
          <p14:tracePt t="171333" x="6978650" y="3530600"/>
          <p14:tracePt t="171349" x="6896100" y="3530600"/>
          <p14:tracePt t="171381" x="6731000" y="3543300"/>
          <p14:tracePt t="171398" x="6654800" y="3568700"/>
          <p14:tracePt t="171415" x="6540500" y="3600450"/>
          <p14:tracePt t="171448" x="6273800" y="3670300"/>
          <p14:tracePt t="171469" x="6121400" y="3721100"/>
          <p14:tracePt t="171482" x="6089650" y="3733800"/>
          <p14:tracePt t="171498" x="6045200" y="3771900"/>
          <p14:tracePt t="171516" x="6026150" y="3822700"/>
          <p14:tracePt t="171534" x="6013450" y="3905250"/>
          <p14:tracePt t="171535" x="6007100" y="3962400"/>
          <p14:tracePt t="171549" x="6000750" y="4025900"/>
          <p14:tracePt t="171568" x="5956300" y="4191000"/>
          <p14:tracePt t="171582" x="5943600" y="4254500"/>
          <p14:tracePt t="171600" x="5930900" y="4400550"/>
          <p14:tracePt t="171616" x="5930900" y="4483100"/>
          <p14:tracePt t="171630" x="5949950" y="4533900"/>
          <p14:tracePt t="171650" x="5962650" y="4552950"/>
          <p14:tracePt t="171667" x="5981700" y="4552950"/>
          <p14:tracePt t="171683" x="6000750" y="4546600"/>
          <p14:tracePt t="171715" x="5988050" y="4483100"/>
          <p14:tracePt t="171735" x="5854700" y="4381500"/>
          <p14:tracePt t="171747" x="5765800" y="4318000"/>
          <p14:tracePt t="171765" x="5626100" y="4235450"/>
          <p14:tracePt t="171782" x="5454650" y="4133850"/>
          <p14:tracePt t="171798" x="5276850" y="4019550"/>
          <p14:tracePt t="171816" x="5041900" y="3879850"/>
          <p14:tracePt t="171833" x="4641850" y="3721100"/>
          <p14:tracePt t="171849" x="4362450" y="3644900"/>
          <p14:tracePt t="171866" x="4140200" y="3606800"/>
          <p14:tracePt t="171882" x="3994150" y="3587750"/>
          <p14:tracePt t="171899" x="3892550" y="3587750"/>
          <p14:tracePt t="171916" x="3797300" y="3587750"/>
          <p14:tracePt t="171936" x="3676650" y="3600450"/>
          <p14:tracePt t="171949" x="3524250" y="3613150"/>
          <p14:tracePt t="171965" x="3346450" y="3625850"/>
          <p14:tracePt t="171982" x="3187700" y="3632200"/>
          <p14:tracePt t="171986" x="3130550" y="3632200"/>
          <p14:tracePt t="172001" x="3028950" y="3638550"/>
          <p14:tracePt t="172033" x="2997200" y="3638550"/>
          <p14:tracePt t="172050" x="3009900" y="3638550"/>
          <p14:tracePt t="172068" x="3022600" y="3638550"/>
          <p14:tracePt t="172092" x="3016250" y="3632200"/>
          <p14:tracePt t="172102" x="2997200" y="3625850"/>
          <p14:tracePt t="172119" x="2927350" y="3600450"/>
          <p14:tracePt t="172131" x="2901950" y="3587750"/>
          <p14:tracePt t="172150" x="2806700" y="3530600"/>
          <p14:tracePt t="172183" x="2787650" y="3479800"/>
          <p14:tracePt t="172203" x="2863850" y="3441700"/>
          <p14:tracePt t="172216" x="2889250" y="3435350"/>
          <p14:tracePt t="172233" x="2921000" y="3435350"/>
          <p14:tracePt t="172251" x="2921000" y="3441700"/>
          <p14:tracePt t="172269" x="2921000" y="3454400"/>
          <p14:tracePt t="172284" x="2921000" y="3467100"/>
          <p14:tracePt t="172300" x="2921000" y="3473450"/>
          <p14:tracePt t="172301" x="2921000" y="3479800"/>
          <p14:tracePt t="172317" x="2933700" y="3498850"/>
          <p14:tracePt t="172335" x="2984500" y="3543300"/>
          <p14:tracePt t="172349" x="3086100" y="3594100"/>
          <p14:tracePt t="172367" x="3181350" y="3632200"/>
          <p14:tracePt t="172384" x="3232150" y="3663950"/>
          <p14:tracePt t="172401" x="3244850" y="3683000"/>
          <p14:tracePt t="172432" x="3244850" y="3689350"/>
          <p14:tracePt t="172519" x="3244850" y="3695700"/>
          <p14:tracePt t="172527" x="3244850" y="3702050"/>
          <p14:tracePt t="172536" x="3251200" y="3714750"/>
          <p14:tracePt t="172553" x="3263900" y="3733800"/>
          <p14:tracePt t="172583" x="3295650" y="3759200"/>
          <p14:tracePt t="172603" x="3308350" y="3765550"/>
          <p14:tracePt t="172618" x="3346450" y="3771900"/>
          <p14:tracePt t="172651" x="3416300" y="3810000"/>
          <p14:tracePt t="172669" x="3448050" y="3841750"/>
          <p14:tracePt t="172672" x="3467100" y="3860800"/>
          <p14:tracePt t="172683" x="3479800" y="3867150"/>
          <p14:tracePt t="172698" x="3517900" y="3898900"/>
          <p14:tracePt t="172717" x="3536950" y="3911600"/>
          <p14:tracePt t="172735" x="3549650" y="3911600"/>
          <p14:tracePt t="172752" x="3562350" y="3911600"/>
          <p14:tracePt t="172765" x="3575050" y="3911600"/>
          <p14:tracePt t="172783" x="3619500" y="3917950"/>
          <p14:tracePt t="172800" x="3632200" y="3924300"/>
          <p14:tracePt t="172816" x="3632200" y="3937000"/>
          <p14:tracePt t="172833" x="3632200" y="3943350"/>
          <p14:tracePt t="172850" x="3632200" y="3949700"/>
          <p14:tracePt t="172890" x="3638550" y="3949700"/>
          <p14:tracePt t="172905" x="3644900" y="3943350"/>
          <p14:tracePt t="172916" x="3657600" y="3943350"/>
          <p14:tracePt t="172932" x="3683000" y="3943350"/>
          <p14:tracePt t="172949" x="3714750" y="3943350"/>
          <p14:tracePt t="172983" x="3759200" y="3943350"/>
          <p14:tracePt t="173001" x="3759200" y="3949700"/>
          <p14:tracePt t="173076" x="3765550" y="3949700"/>
          <p14:tracePt t="173100" x="3778250" y="3962400"/>
          <p14:tracePt t="173120" x="3784600" y="3968750"/>
          <p14:tracePt t="173122" x="3784600" y="3975100"/>
          <p14:tracePt t="173133" x="3790950" y="3981450"/>
          <p14:tracePt t="173151" x="3790950" y="3987800"/>
          <p14:tracePt t="173167" x="3797300" y="3994150"/>
          <p14:tracePt t="173205" x="3803650" y="3981450"/>
          <p14:tracePt t="173215" x="3803650" y="3975100"/>
          <p14:tracePt t="173220" x="3810000" y="3962400"/>
          <p14:tracePt t="173235" x="3829050" y="3937000"/>
          <p14:tracePt t="173253" x="3854450" y="3898900"/>
          <p14:tracePt t="173268" x="3879850" y="3841750"/>
          <p14:tracePt t="173285" x="3892550" y="3790950"/>
          <p14:tracePt t="173300" x="3905250" y="3746500"/>
          <p14:tracePt t="173317" x="3905250" y="3721100"/>
          <p14:tracePt t="173335" x="3905250" y="3695700"/>
          <p14:tracePt t="173351" x="3905250" y="3651250"/>
          <p14:tracePt t="173383" x="3911600" y="3492500"/>
          <p14:tracePt t="173400" x="3917950" y="3384550"/>
          <p14:tracePt t="173418" x="3937000" y="3225800"/>
          <p14:tracePt t="173422" x="3937000" y="3143250"/>
          <p14:tracePt t="173434" x="3943350" y="3079750"/>
          <p14:tracePt t="173449" x="3949700" y="2863850"/>
          <p14:tracePt t="173467" x="3949700" y="2654300"/>
          <p14:tracePt t="173485" x="3968750" y="2355850"/>
          <p14:tracePt t="173501" x="3987800" y="2165350"/>
          <p14:tracePt t="173519" x="3994150" y="1987550"/>
          <p14:tracePt t="173533" x="3987800" y="1816100"/>
          <p14:tracePt t="173568" x="3930650" y="1504950"/>
          <p14:tracePt t="173585" x="3924300" y="1339850"/>
          <p14:tracePt t="173602" x="3930650" y="1174750"/>
          <p14:tracePt t="173604" x="3949700" y="1085850"/>
          <p14:tracePt t="173615" x="3956050" y="1022350"/>
          <p14:tracePt t="173633" x="3975100" y="876300"/>
          <p14:tracePt t="173650" x="3968750" y="755650"/>
          <p14:tracePt t="173669" x="3943350" y="654050"/>
          <p14:tracePt t="173684" x="3898900" y="577850"/>
          <p14:tracePt t="173716" x="3867150" y="539750"/>
          <p14:tracePt t="173720" x="3860800" y="527050"/>
          <p14:tracePt t="173735" x="3841750" y="501650"/>
          <p14:tracePt t="173751" x="3822700" y="476250"/>
          <p14:tracePt t="173785" x="3765550" y="419100"/>
          <p14:tracePt t="173801" x="3721100" y="387350"/>
          <p14:tracePt t="173818" x="3676650" y="368300"/>
          <p14:tracePt t="173850" x="3632200" y="361950"/>
          <p14:tracePt t="173868" x="3619500" y="368300"/>
          <p14:tracePt t="173884" x="3606800" y="381000"/>
          <p14:tracePt t="173900" x="3587750" y="400050"/>
          <p14:tracePt t="173917" x="3575050" y="419100"/>
          <p14:tracePt t="173934" x="3556000" y="444500"/>
          <p14:tracePt t="173950" x="3530600" y="476250"/>
          <p14:tracePt t="173967" x="3486150" y="527050"/>
          <p14:tracePt t="173985" x="3435350" y="590550"/>
          <p14:tracePt t="174001" x="3409950" y="635000"/>
          <p14:tracePt t="174016" x="3397250" y="660400"/>
          <p14:tracePt t="174033" x="3397250" y="685800"/>
          <p14:tracePt t="174053" x="3397250" y="704850"/>
          <p14:tracePt t="174070" x="3397250" y="723900"/>
          <p14:tracePt t="174072" x="3403600" y="730250"/>
          <p14:tracePt t="174085" x="3403600" y="742950"/>
          <p14:tracePt t="174101" x="3422650" y="787400"/>
          <p14:tracePt t="174117" x="3454400" y="857250"/>
          <p14:tracePt t="174133" x="3498850" y="939800"/>
          <p14:tracePt t="174151" x="3549650" y="1016000"/>
          <p14:tracePt t="174168" x="3613150" y="1092200"/>
          <p14:tracePt t="174185" x="3746500" y="1162050"/>
          <p14:tracePt t="174201" x="3803650" y="1174750"/>
          <p14:tracePt t="174204" x="3873500" y="1181100"/>
          <p14:tracePt t="174219" x="3981450" y="1174750"/>
          <p14:tracePt t="174232" x="4013200" y="1168400"/>
          <p14:tracePt t="174234" x="4051300" y="1136650"/>
          <p14:tracePt t="174249" x="4070350" y="1117600"/>
          <p14:tracePt t="174268" x="4108450" y="996950"/>
          <p14:tracePt t="174285" x="4108450" y="895350"/>
          <p14:tracePt t="174300" x="4083050" y="781050"/>
          <p14:tracePt t="174318" x="4038600" y="679450"/>
          <p14:tracePt t="174336" x="3975100" y="596900"/>
          <p14:tracePt t="174339" x="3937000" y="552450"/>
          <p14:tracePt t="174349" x="3905250" y="533400"/>
          <p14:tracePt t="174367" x="3829050" y="488950"/>
          <p14:tracePt t="174384" x="3740150" y="476250"/>
          <p14:tracePt t="174401" x="3644900" y="476250"/>
          <p14:tracePt t="174434" x="3473450" y="546100"/>
          <p14:tracePt t="174451" x="3359150" y="647700"/>
          <p14:tracePt t="174470" x="3321050" y="711200"/>
          <p14:tracePt t="174484" x="3308350" y="736600"/>
          <p14:tracePt t="174502" x="3333750" y="850900"/>
          <p14:tracePt t="174518" x="3390900" y="914400"/>
          <p14:tracePt t="174535" x="3492500" y="952500"/>
          <p14:tracePt t="174550" x="3644900" y="958850"/>
          <p14:tracePt t="174567" x="3803650" y="920750"/>
          <p14:tracePt t="174584" x="3943350" y="857250"/>
          <p14:tracePt t="174602" x="4064000" y="755650"/>
          <p14:tracePt t="174619" x="4133850" y="660400"/>
          <p14:tracePt t="174624" x="4146550" y="615950"/>
          <p14:tracePt t="174636" x="4159250" y="571500"/>
          <p14:tracePt t="174651" x="4159250" y="514350"/>
          <p14:tracePt t="174670" x="4121150" y="463550"/>
          <p14:tracePt t="174685" x="4064000" y="457200"/>
          <p14:tracePt t="174702" x="3962400" y="469900"/>
          <p14:tracePt t="174718" x="3848100" y="495300"/>
          <p14:tracePt t="174735" x="3702050" y="546100"/>
          <p14:tracePt t="174768" x="3479800" y="660400"/>
          <p14:tracePt t="174786" x="3429000" y="704850"/>
          <p14:tracePt t="174802" x="3416300" y="730250"/>
          <p14:tracePt t="174834" x="3416300" y="742950"/>
          <p14:tracePt t="174850" x="3429000" y="742950"/>
          <p14:tracePt t="174868" x="3454400" y="742950"/>
          <p14:tracePt t="174886" x="3479800" y="742950"/>
          <p14:tracePt t="174901" x="3505200" y="742950"/>
          <p14:tracePt t="174906" x="3517900" y="742950"/>
          <p14:tracePt t="174918" x="3543300" y="749300"/>
          <p14:tracePt t="174935" x="3549650" y="755650"/>
          <p14:tracePt t="174937" x="3562350" y="768350"/>
          <p14:tracePt t="174954" x="3594100" y="793750"/>
          <p14:tracePt t="174968" x="3644900" y="844550"/>
          <p14:tracePt t="174985" x="3676650" y="895350"/>
          <p14:tracePt t="175002" x="3721100" y="952500"/>
          <p14:tracePt t="175019" x="3733800" y="984250"/>
          <p14:tracePt t="175035" x="3746500" y="1003300"/>
          <p14:tracePt t="175053" x="3746500" y="1009650"/>
          <p14:tracePt t="175110" x="3746500" y="1016000"/>
          <p14:tracePt t="175120" x="3733800" y="1022350"/>
          <p14:tracePt t="175137" x="3714750" y="1035050"/>
          <p14:tracePt t="175169" x="3702050" y="1054100"/>
          <p14:tracePt t="175191" x="3695700" y="1054100"/>
          <p14:tracePt t="175203" x="3695700" y="1060450"/>
          <p14:tracePt t="175217" x="3683000" y="1073150"/>
          <p14:tracePt t="175235" x="3651250" y="1117600"/>
          <p14:tracePt t="175238" x="3638550" y="1136650"/>
          <p14:tracePt t="175253" x="3587750" y="1206500"/>
          <p14:tracePt t="175268" x="3556000" y="1263650"/>
          <p14:tracePt t="175284" x="3530600" y="1320800"/>
          <p14:tracePt t="175302" x="3492500" y="1498600"/>
          <p14:tracePt t="175320" x="3473450" y="1619250"/>
          <p14:tracePt t="175336" x="3460750" y="1752600"/>
          <p14:tracePt t="175350" x="3435350" y="1879600"/>
          <p14:tracePt t="175367" x="3390900" y="2076450"/>
          <p14:tracePt t="175384" x="3359150" y="2222500"/>
          <p14:tracePt t="175402" x="3327400" y="2438400"/>
          <p14:tracePt t="175418" x="3314700" y="2609850"/>
          <p14:tracePt t="175434" x="3314700" y="2832100"/>
          <p14:tracePt t="175452" x="3308350" y="3067050"/>
          <p14:tracePt t="175472" x="3295650" y="3295650"/>
          <p14:tracePt t="175474" x="3289300" y="3403600"/>
          <p14:tracePt t="175484" x="3276600" y="3517900"/>
          <p14:tracePt t="175500" x="3244850" y="3727450"/>
          <p14:tracePt t="175519" x="3187700" y="4044950"/>
          <p14:tracePt t="175535" x="3168650" y="4235450"/>
          <p14:tracePt t="175568" x="3175000" y="4565650"/>
          <p14:tracePt t="175589" x="3187700" y="4692650"/>
          <p14:tracePt t="175605" x="3194050" y="4787900"/>
          <p14:tracePt t="175617" x="3187700" y="4838700"/>
          <p14:tracePt t="175638" x="3187700" y="4857750"/>
          <p14:tracePt t="175678" x="3187700" y="4864100"/>
          <p14:tracePt t="175686" x="3187700" y="4876800"/>
          <p14:tracePt t="175719" x="3155950" y="5048250"/>
          <p14:tracePt t="175739" x="3117850" y="5149850"/>
          <p14:tracePt t="175741" x="3086100" y="5219700"/>
          <p14:tracePt t="175751" x="3060700" y="5257800"/>
          <p14:tracePt t="175769" x="3022600" y="5327650"/>
          <p14:tracePt t="175785" x="3003550" y="5397500"/>
          <p14:tracePt t="175806" x="2997200" y="5467350"/>
          <p14:tracePt t="175820" x="2997200" y="5480050"/>
          <p14:tracePt t="175836" x="2984500" y="5511800"/>
          <p14:tracePt t="175852" x="2978150" y="5537200"/>
          <p14:tracePt t="175868" x="2965450" y="5556250"/>
          <p14:tracePt t="175902" x="2965450" y="5562600"/>
          <p14:tracePt t="175976" x="2971800" y="5562600"/>
          <p14:tracePt t="175992" x="2978150" y="5562600"/>
          <p14:tracePt t="176000" x="2984500" y="5562600"/>
          <p14:tracePt t="176017" x="2990850" y="5562600"/>
          <p14:tracePt t="176046" x="2997200" y="5562600"/>
          <p14:tracePt t="176122" x="3003550" y="5556250"/>
          <p14:tracePt t="176131" x="3009900" y="5556250"/>
          <p14:tracePt t="176138" x="3022600" y="5556250"/>
          <p14:tracePt t="176155" x="3048000" y="5556250"/>
          <p14:tracePt t="176186" x="3143250" y="5549900"/>
          <p14:tracePt t="176204" x="3175000" y="5543550"/>
          <p14:tracePt t="176223" x="3194050" y="5537200"/>
          <p14:tracePt t="176227" x="3206750" y="5530850"/>
          <p14:tracePt t="176236" x="3213100" y="5524500"/>
          <p14:tracePt t="176252" x="3225800" y="5511800"/>
          <p14:tracePt t="176270" x="3251200" y="5492750"/>
          <p14:tracePt t="176287" x="3270250" y="5486400"/>
          <p14:tracePt t="176302" x="3289300" y="5473700"/>
          <p14:tracePt t="176306" x="3295650" y="5473700"/>
          <p14:tracePt t="176429" x="3295650" y="5467350"/>
          <p14:tracePt t="176444" x="3295650" y="5461000"/>
          <p14:tracePt t="176469" x="3302000" y="5461000"/>
          <p14:tracePt t="176479" x="3321050" y="5461000"/>
          <p14:tracePt t="176489" x="3327400" y="5454650"/>
          <p14:tracePt t="176490" x="3340100" y="5454650"/>
          <p14:tracePt t="176501" x="3359150" y="5454650"/>
          <p14:tracePt t="176519" x="3390900" y="5454650"/>
          <p14:tracePt t="176536" x="3435350" y="5454650"/>
          <p14:tracePt t="176554" x="3479800" y="5461000"/>
          <p14:tracePt t="176569" x="3524250" y="5467350"/>
          <p14:tracePt t="176586" x="3562350" y="5467350"/>
          <p14:tracePt t="176589" x="3581400" y="5473700"/>
          <p14:tracePt t="176603" x="3657600" y="5480050"/>
          <p14:tracePt t="176620" x="3810000" y="5505450"/>
          <p14:tracePt t="176635" x="4038600" y="5530850"/>
          <p14:tracePt t="176653" x="4254500" y="5562600"/>
          <p14:tracePt t="176670" x="4413250" y="5588000"/>
          <p14:tracePt t="176686" x="4489450" y="5594350"/>
          <p14:tracePt t="176705" x="4514850" y="5600700"/>
          <p14:tracePt t="176742" x="4521200" y="5600700"/>
          <p14:tracePt t="176758" x="4527550" y="5600700"/>
          <p14:tracePt t="176771" x="4546600" y="5594350"/>
          <p14:tracePt t="176774" x="4597400" y="5594350"/>
          <p14:tracePt t="176787" x="4641850" y="5594350"/>
          <p14:tracePt t="176802" x="4743450" y="5594350"/>
          <p14:tracePt t="176836" x="4959350" y="5588000"/>
          <p14:tracePt t="176840" x="4984750" y="5588000"/>
          <p14:tracePt t="176854" x="4997450" y="5581650"/>
          <p14:tracePt t="176872" x="5003800" y="5581650"/>
          <p14:tracePt t="176904" x="5010150" y="5581650"/>
          <p14:tracePt t="176923" x="5041900" y="5581650"/>
          <p14:tracePt t="176938" x="5080000" y="5562600"/>
          <p14:tracePt t="176953" x="5111750" y="5549900"/>
          <p14:tracePt t="176986" x="5162550" y="5537200"/>
          <p14:tracePt t="177004" x="5162550" y="5530850"/>
          <p14:tracePt t="177007" x="5156200" y="5530850"/>
          <p14:tracePt t="177040" x="5156200" y="5537200"/>
          <p14:tracePt t="177064" x="5149850" y="5537200"/>
          <p14:tracePt t="177072" x="5130800" y="5524500"/>
          <p14:tracePt t="177103" x="5099050" y="5518150"/>
          <p14:tracePt t="183268" x="5099050" y="5511800"/>
          <p14:tracePt t="183273" x="5092700" y="5505450"/>
          <p14:tracePt t="183294" x="5067300" y="5480050"/>
          <p14:tracePt t="183308" x="5022850" y="5467350"/>
          <p14:tracePt t="183326" x="4978400" y="5461000"/>
          <p14:tracePt t="183347" x="4940300" y="5454650"/>
          <p14:tracePt t="183451" x="4933950" y="5454650"/>
          <p14:tracePt t="183460" x="4927600" y="5454650"/>
          <p14:tracePt t="183477" x="4914900" y="5448300"/>
          <p14:tracePt t="183510" x="4889500" y="5429250"/>
          <p14:tracePt t="183527" x="4876800" y="5410200"/>
          <p14:tracePt t="183543" x="4857750" y="5391150"/>
          <p14:tracePt t="183547" x="4845050" y="5378450"/>
          <p14:tracePt t="183576" x="4794250" y="5365750"/>
          <p14:tracePt t="183579" x="4781550" y="5359400"/>
          <p14:tracePt t="183591" x="4756150" y="5359400"/>
          <p14:tracePt t="183608" x="4705350" y="5359400"/>
          <p14:tracePt t="183625" x="4667250" y="5359400"/>
          <p14:tracePt t="183642" x="4629150" y="5359400"/>
          <p14:tracePt t="183659" x="4603750" y="5359400"/>
          <p14:tracePt t="183998" x="4597400" y="5359400"/>
          <p14:tracePt t="184011" x="4591050" y="5359400"/>
          <p14:tracePt t="184028" x="4578350" y="5359400"/>
          <p14:tracePt t="184043" x="4565650" y="5359400"/>
          <p14:tracePt t="184059" x="4514850" y="5359400"/>
          <p14:tracePt t="184077" x="4387850" y="5359400"/>
          <p14:tracePt t="184093" x="4279900" y="5359400"/>
          <p14:tracePt t="184109" x="4222750" y="5359400"/>
          <p14:tracePt t="184128" x="4083050" y="5365750"/>
          <p14:tracePt t="184143" x="3987800" y="5365750"/>
          <p14:tracePt t="184160" x="3867150" y="5378450"/>
          <p14:tracePt t="184176" x="3740150" y="5384800"/>
          <p14:tracePt t="184194" x="3587750" y="5397500"/>
          <p14:tracePt t="184208" x="3454400" y="5403850"/>
          <p14:tracePt t="184242" x="3194050" y="5416550"/>
          <p14:tracePt t="184247" x="3124200" y="5422900"/>
          <p14:tracePt t="184259" x="3054350" y="5429250"/>
          <p14:tracePt t="184275" x="2921000" y="5435600"/>
          <p14:tracePt t="184293" x="2768600" y="5448300"/>
          <p14:tracePt t="184310" x="2597150" y="5461000"/>
          <p14:tracePt t="184326" x="2533650" y="5461000"/>
          <p14:tracePt t="184344" x="2400300" y="5461000"/>
          <p14:tracePt t="184360" x="2311400" y="5467350"/>
          <p14:tracePt t="184376" x="2241550" y="5467350"/>
          <p14:tracePt t="184392" x="2165350" y="5473700"/>
          <p14:tracePt t="184412" x="2076450" y="5473700"/>
          <p14:tracePt t="184442" x="1936750" y="5480050"/>
          <p14:tracePt t="184461" x="1873250" y="5480050"/>
          <p14:tracePt t="184478" x="1809750" y="5492750"/>
          <p14:tracePt t="184480" x="1765300" y="5499100"/>
          <p14:tracePt t="184493" x="1720850" y="5505450"/>
          <p14:tracePt t="184509" x="1651000" y="5518150"/>
          <p14:tracePt t="184526" x="1600200" y="5524500"/>
          <p14:tracePt t="184544" x="1555750" y="5537200"/>
          <p14:tracePt t="184546" x="1536700" y="5543550"/>
          <p14:tracePt t="184560" x="1511300" y="5549900"/>
          <p14:tracePt t="184576" x="1454150" y="5556250"/>
          <p14:tracePt t="184579" x="1435100" y="5562600"/>
          <p14:tracePt t="184594" x="1384300" y="5568950"/>
          <p14:tracePt t="184610" x="1358900" y="5575300"/>
          <p14:tracePt t="184626" x="1339850" y="5581650"/>
          <p14:tracePt t="184643" x="1327150" y="5594350"/>
          <p14:tracePt t="184659" x="1314450" y="5613400"/>
          <p14:tracePt t="184677" x="1301750" y="5626100"/>
          <p14:tracePt t="184709" x="1289050" y="5664200"/>
          <p14:tracePt t="184727" x="1289050" y="5676900"/>
          <p14:tracePt t="184743" x="1301750" y="5689600"/>
          <p14:tracePt t="184759" x="1320800" y="5695950"/>
          <p14:tracePt t="184776" x="1358900" y="5695950"/>
          <p14:tracePt t="184795" x="1466850" y="5689600"/>
          <p14:tracePt t="184810" x="1492250" y="5689600"/>
          <p14:tracePt t="184827" x="1714500" y="5638800"/>
          <p14:tracePt t="184844" x="1905000" y="5619750"/>
          <p14:tracePt t="184860" x="2133600" y="5594350"/>
          <p14:tracePt t="184876" x="2393950" y="5562600"/>
          <p14:tracePt t="184894" x="2679700" y="5530850"/>
          <p14:tracePt t="184911" x="2984500" y="5473700"/>
          <p14:tracePt t="184928" x="3327400" y="5397500"/>
          <p14:tracePt t="184944" x="3727450" y="5276850"/>
          <p14:tracePt t="184960" x="4191000" y="5137150"/>
          <p14:tracePt t="184976" x="4673600" y="4997450"/>
          <p14:tracePt t="184993" x="5099050" y="4889500"/>
          <p14:tracePt t="185010" x="5467350" y="4794250"/>
          <p14:tracePt t="185043" x="6038850" y="4648200"/>
          <p14:tracePt t="185061" x="6438900" y="4521200"/>
          <p14:tracePt t="185077" x="6692900" y="4438650"/>
          <p14:tracePt t="185110" x="7137400" y="4279900"/>
          <p14:tracePt t="185127" x="7334250" y="4216400"/>
          <p14:tracePt t="185143" x="7505700" y="4152900"/>
          <p14:tracePt t="185161" x="7639050" y="4114800"/>
          <p14:tracePt t="185166" x="7702550" y="4102100"/>
          <p14:tracePt t="185178" x="7740650" y="4089400"/>
          <p14:tracePt t="185194" x="7816850" y="4076700"/>
          <p14:tracePt t="185209" x="7874000" y="4070350"/>
          <p14:tracePt t="185227" x="7899400" y="4070350"/>
          <p14:tracePt t="185244" x="7924800" y="4070350"/>
          <p14:tracePt t="185262" x="7950200" y="4070350"/>
          <p14:tracePt t="185265" x="7969250" y="4070350"/>
          <p14:tracePt t="185277" x="7981950" y="4070350"/>
          <p14:tracePt t="185293" x="8026400" y="4070350"/>
          <p14:tracePt t="185311" x="8070850" y="4057650"/>
          <p14:tracePt t="185327" x="8077200" y="4057650"/>
          <p14:tracePt t="185400" x="8083550" y="4057650"/>
          <p14:tracePt t="185408" x="8102600" y="4057650"/>
          <p14:tracePt t="185416" x="8115300" y="4057650"/>
          <p14:tracePt t="185444" x="8280400" y="4032250"/>
          <p14:tracePt t="185462" x="8382000" y="3994150"/>
          <p14:tracePt t="185465" x="8420100" y="3975100"/>
          <p14:tracePt t="185478" x="8458200" y="3943350"/>
          <p14:tracePt t="185510" x="8597900" y="3733800"/>
          <p14:tracePt t="185529" x="8801100" y="3670300"/>
          <p14:tracePt t="185543" x="8902700" y="3651250"/>
          <p14:tracePt t="185577" x="9315450" y="3600450"/>
          <p14:tracePt t="185594" x="9417050" y="3587750"/>
          <p14:tracePt t="185610" x="9455150" y="3575050"/>
          <p14:tracePt t="185643" x="9461500" y="3575050"/>
          <p14:tracePt t="185660" x="9486900" y="3575050"/>
          <p14:tracePt t="185679" x="9537700" y="3575050"/>
          <p14:tracePt t="185680" x="9556750" y="3575050"/>
          <p14:tracePt t="185693" x="9594850" y="3562350"/>
          <p14:tracePt t="185696" x="9626600" y="3562350"/>
          <p14:tracePt t="185710" x="9664700" y="3549650"/>
          <p14:tracePt t="185726" x="9715500" y="3530600"/>
          <p14:tracePt t="185743" x="9734550" y="3511550"/>
          <p14:tracePt t="185777" x="9740900" y="3492500"/>
          <p14:tracePt t="185795" x="9747250" y="3486150"/>
          <p14:tracePt t="185811" x="9753600" y="3473450"/>
          <p14:tracePt t="185828" x="9759950" y="3448050"/>
          <p14:tracePt t="185844" x="9772650" y="3416300"/>
          <p14:tracePt t="185861" x="9779000" y="3390900"/>
          <p14:tracePt t="185877" x="9785350" y="3365500"/>
          <p14:tracePt t="185910" x="9766300" y="3314700"/>
          <p14:tracePt t="185927" x="9728200" y="3289300"/>
          <p14:tracePt t="185945" x="9664700" y="3270250"/>
          <p14:tracePt t="185961" x="9588500" y="3251200"/>
          <p14:tracePt t="185977" x="9505950" y="3238500"/>
          <p14:tracePt t="185994" x="9410700" y="3238500"/>
          <p14:tracePt t="185999" x="9378950" y="3238500"/>
          <p14:tracePt t="186014" x="9340850" y="3251200"/>
          <p14:tracePt t="186027" x="9328150" y="3257550"/>
          <p14:tracePt t="186044" x="9315450" y="3270250"/>
          <p14:tracePt t="186061" x="9315450" y="3289300"/>
          <p14:tracePt t="186077" x="9309100" y="3295650"/>
          <p14:tracePt t="186111" x="9277350" y="3333750"/>
          <p14:tracePt t="186129" x="9226550" y="3359150"/>
          <p14:tracePt t="186145" x="9124950" y="3403600"/>
          <p14:tracePt t="186177" x="8705850" y="3486150"/>
          <p14:tracePt t="186195" x="8432800" y="3536950"/>
          <p14:tracePt t="186211" x="8108950" y="3606800"/>
          <p14:tracePt t="186228" x="7804150" y="3670300"/>
          <p14:tracePt t="186245" x="7378700" y="3765550"/>
          <p14:tracePt t="186261" x="7061200" y="3822700"/>
          <p14:tracePt t="186278" x="6661150" y="3873500"/>
          <p14:tracePt t="186312" x="5784850" y="3937000"/>
          <p14:tracePt t="186328" x="5378450" y="3975100"/>
          <p14:tracePt t="186344" x="5048250" y="4019550"/>
          <p14:tracePt t="186361" x="4768850" y="4083050"/>
          <p14:tracePt t="186379" x="4514850" y="4152900"/>
          <p14:tracePt t="186398" x="4267200" y="4216400"/>
          <p14:tracePt t="186400" x="4140200" y="4254500"/>
          <p14:tracePt t="186412" x="4032250" y="4292600"/>
          <p14:tracePt t="186427" x="3829050" y="4356100"/>
          <p14:tracePt t="186444" x="3689350" y="4394200"/>
          <p14:tracePt t="186464" x="3587750" y="4425950"/>
          <p14:tracePt t="186479" x="3575050" y="4432300"/>
          <p14:tracePt t="186495" x="3568700" y="4432300"/>
          <p14:tracePt t="186512" x="3562350" y="4445000"/>
          <p14:tracePt t="186528" x="3562350" y="4451350"/>
          <p14:tracePt t="186546" x="3556000" y="4470400"/>
          <p14:tracePt t="186562" x="3549650" y="4476750"/>
          <p14:tracePt t="186579" x="3549650" y="4483100"/>
          <p14:tracePt t="186599" x="3549650" y="4489450"/>
          <p14:tracePt t="186612" x="3549650" y="4495800"/>
          <p14:tracePt t="186644" x="3536950" y="4514850"/>
          <p14:tracePt t="186661" x="3524250" y="4514850"/>
          <p14:tracePt t="186680" x="3524250" y="4521200"/>
          <p14:tracePt t="186712" x="3524250" y="4502150"/>
          <p14:tracePt t="186728" x="3517900" y="4445000"/>
          <p14:tracePt t="186745" x="3498850" y="4394200"/>
          <p14:tracePt t="186778" x="3454400" y="4267200"/>
          <p14:tracePt t="186795" x="3454400" y="4229100"/>
          <p14:tracePt t="186814" x="3486150" y="4184650"/>
          <p14:tracePt t="186817" x="3511550" y="4165600"/>
          <p14:tracePt t="186828" x="3524250" y="4152900"/>
          <p14:tracePt t="186844" x="3536950" y="4133850"/>
          <p14:tracePt t="186861" x="3524250" y="4114800"/>
          <p14:tracePt t="186878" x="3498850" y="4095750"/>
          <p14:tracePt t="186911" x="3460750" y="4057650"/>
          <p14:tracePt t="186930" x="3460750" y="4044950"/>
          <p14:tracePt t="186932" x="3460750" y="4038600"/>
          <p14:tracePt t="186945" x="3467100" y="4025900"/>
          <p14:tracePt t="186959" x="3498850" y="4006850"/>
          <p14:tracePt t="186978" x="3536950" y="3981450"/>
          <p14:tracePt t="186995" x="3543300" y="3956050"/>
          <p14:tracePt t="187012" x="3543300" y="3937000"/>
          <p14:tracePt t="187028" x="3530600" y="3924300"/>
          <p14:tracePt t="187046" x="3517900" y="3911600"/>
          <p14:tracePt t="187062" x="3511550" y="3892550"/>
          <p14:tracePt t="187078" x="3511550" y="3873500"/>
          <p14:tracePt t="187095" x="3517900" y="3848100"/>
          <p14:tracePt t="187111" x="3517900" y="3816350"/>
          <p14:tracePt t="187128" x="3473450" y="3784600"/>
          <p14:tracePt t="187144" x="3397250" y="3771900"/>
          <p14:tracePt t="187162" x="3295650" y="3765550"/>
          <p14:tracePt t="187178" x="3225800" y="3765550"/>
          <p14:tracePt t="187196" x="3175000" y="3759200"/>
          <p14:tracePt t="187213" x="3168650" y="3759200"/>
          <p14:tracePt t="187231" x="3162300" y="3759200"/>
          <p14:tracePt t="187247" x="3136900" y="3759200"/>
          <p14:tracePt t="187262" x="3073400" y="3759200"/>
          <p14:tracePt t="187280" x="2984500" y="3765550"/>
          <p14:tracePt t="187293" x="2889250" y="3784600"/>
          <p14:tracePt t="187312" x="2813050" y="3803650"/>
          <p14:tracePt t="187330" x="2762250" y="3822700"/>
          <p14:tracePt t="187332" x="2749550" y="3829050"/>
          <p14:tracePt t="187345" x="2743200" y="3841750"/>
          <p14:tracePt t="187362" x="2743200" y="3854450"/>
          <p14:tracePt t="187378" x="2762250" y="3867150"/>
          <p14:tracePt t="187394" x="2781300" y="3873500"/>
          <p14:tracePt t="187412" x="2781300" y="3879850"/>
          <p14:tracePt t="187445" x="2768600" y="3898900"/>
          <p14:tracePt t="187462" x="2768600" y="3905250"/>
          <p14:tracePt t="187506" x="2768600" y="3911600"/>
          <p14:tracePt t="187514" x="2768600" y="3917950"/>
          <p14:tracePt t="187530" x="2781300" y="3924300"/>
          <p14:tracePt t="187547" x="2800350" y="3943350"/>
          <p14:tracePt t="187578" x="2794000" y="4044950"/>
          <p14:tracePt t="187596" x="2774950" y="4108450"/>
          <p14:tracePt t="187614" x="2749550" y="4178300"/>
          <p14:tracePt t="187616" x="2730500" y="4222750"/>
          <p14:tracePt t="187628" x="2717800" y="4248150"/>
          <p14:tracePt t="187645" x="2673350" y="4356100"/>
          <p14:tracePt t="187662" x="2654300" y="4451350"/>
          <p14:tracePt t="187679" x="2635250" y="4552950"/>
          <p14:tracePt t="187712" x="2552700" y="4864100"/>
          <p14:tracePt t="187729" x="2476500" y="5029200"/>
          <p14:tracePt t="187746" x="2432050" y="5137150"/>
          <p14:tracePt t="187762" x="2413000" y="5219700"/>
          <p14:tracePt t="187779" x="2413000" y="5276850"/>
          <p14:tracePt t="187795" x="2425700" y="5314950"/>
          <p14:tracePt t="187811" x="2444750" y="5346700"/>
          <p14:tracePt t="187829" x="2463800" y="5372100"/>
          <p14:tracePt t="187846" x="2470150" y="5410200"/>
          <p14:tracePt t="187863" x="2470150" y="5441950"/>
          <p14:tracePt t="187866" x="2470150" y="5454650"/>
          <p14:tracePt t="187879" x="2470150" y="5467350"/>
          <p14:tracePt t="187895" x="2470150" y="5492750"/>
          <p14:tracePt t="187913" x="2489200" y="5524500"/>
          <p14:tracePt t="187930" x="2514600" y="5568950"/>
          <p14:tracePt t="187947" x="2527300" y="5638800"/>
          <p14:tracePt t="187980" x="2527300" y="5721350"/>
          <p14:tracePt t="188110" x="2527300" y="5715000"/>
          <p14:tracePt t="188125" x="2533650" y="5708650"/>
          <p14:tracePt t="188140" x="2533650" y="5702300"/>
          <p14:tracePt t="188149" x="2540000" y="5689600"/>
          <p14:tracePt t="188181" x="2559050" y="5619750"/>
          <p14:tracePt t="188200" x="2578100" y="5594350"/>
          <p14:tracePt t="188215" x="2584450" y="5588000"/>
          <p14:tracePt t="188246" x="2590800" y="5588000"/>
          <p14:tracePt t="188360" x="2590800" y="5581650"/>
          <p14:tracePt t="188370" x="2590800" y="5575300"/>
          <p14:tracePt t="188379" x="2584450" y="5568950"/>
          <p14:tracePt t="191653" x="2590800" y="5568950"/>
          <p14:tracePt t="191663" x="2597150" y="5568950"/>
          <p14:tracePt t="191673" x="2609850" y="5588000"/>
          <p14:tracePt t="191683" x="2590800" y="5607050"/>
          <p14:tracePt t="191716" x="2393950" y="5740400"/>
          <p14:tracePt t="191738" x="2292350" y="5829300"/>
          <p14:tracePt t="191740" x="2260600" y="5867400"/>
          <p14:tracePt t="191747" x="2241550" y="5905500"/>
          <p14:tracePt t="191766" x="2241550" y="5937250"/>
          <p14:tracePt t="191783" x="2266950" y="5949950"/>
          <p14:tracePt t="191788" x="2279650" y="5962650"/>
          <p14:tracePt t="191797" x="2292350" y="5981700"/>
          <p14:tracePt t="191818" x="2298700" y="6007100"/>
          <p14:tracePt t="191848" x="2286000" y="6070600"/>
          <p14:tracePt t="191868" x="2266950" y="6076950"/>
          <p14:tracePt t="191870" x="2260600" y="6076950"/>
          <p14:tracePt t="191918" x="2266950" y="6076950"/>
          <p14:tracePt t="191927" x="2273300" y="6076950"/>
          <p14:tracePt t="192006" x="2279650" y="6070600"/>
          <p14:tracePt t="192016" x="2286000" y="6070600"/>
          <p14:tracePt t="192024" x="2298700" y="6070600"/>
          <p14:tracePt t="192031" x="2317750" y="6064250"/>
          <p14:tracePt t="192048" x="2362200" y="6057900"/>
          <p14:tracePt t="192066" x="2425700" y="6051550"/>
          <p14:tracePt t="192084" x="2527300" y="6032500"/>
          <p14:tracePt t="192100" x="2540000" y="6032500"/>
          <p14:tracePt t="192116" x="2546350" y="6032500"/>
          <p14:tracePt t="192132" x="2552700" y="6032500"/>
          <p14:tracePt t="192150" x="2559050" y="6032500"/>
          <p14:tracePt t="192190" x="2559050" y="6026150"/>
          <p14:tracePt t="192202" x="2565400" y="6019800"/>
          <p14:tracePt t="192219" x="2590800" y="6013450"/>
          <p14:tracePt t="192249" x="2647950" y="5994400"/>
          <p14:tracePt t="192268" x="2660650" y="5994400"/>
          <p14:tracePt t="192271" x="2667000" y="5988050"/>
          <p14:tracePt t="192283" x="2673350" y="5988050"/>
          <p14:tracePt t="192298" x="2686050" y="5981700"/>
          <p14:tracePt t="192316" x="2705100" y="5975350"/>
          <p14:tracePt t="192333" x="2717800" y="5975350"/>
          <p14:tracePt t="192366" x="2730500" y="5969000"/>
          <p14:tracePt t="192368" x="2736850" y="5969000"/>
          <p14:tracePt t="192474" x="2743200" y="5969000"/>
          <p14:tracePt t="192482" x="2743200" y="5962650"/>
          <p14:tracePt t="192517" x="2762250" y="5949950"/>
          <p14:tracePt t="192536" x="2768600" y="5937250"/>
          <p14:tracePt t="192614" x="2774950" y="5937250"/>
          <p14:tracePt t="192634" x="2781300" y="5930900"/>
          <p14:tracePt t="192650" x="2794000" y="5924550"/>
          <p14:tracePt t="192666" x="2806700" y="5924550"/>
          <p14:tracePt t="192684" x="2813050" y="5918200"/>
          <p14:tracePt t="192758" x="2819400" y="5918200"/>
          <p14:tracePt t="192770" x="2844800" y="5924550"/>
          <p14:tracePt t="192784" x="2857500" y="5930900"/>
          <p14:tracePt t="192800" x="2933700" y="5949950"/>
          <p14:tracePt t="192834" x="3022600" y="5981700"/>
          <p14:tracePt t="192838" x="3028950" y="5988050"/>
          <p14:tracePt t="192894" x="3035300" y="5988050"/>
          <p14:tracePt t="192906" x="3048000" y="5988050"/>
          <p14:tracePt t="192917" x="3092450" y="5988050"/>
          <p14:tracePt t="192933" x="3155950" y="6000750"/>
          <p14:tracePt t="192950" x="3225800" y="6007100"/>
          <p14:tracePt t="192983" x="3378200" y="6013450"/>
          <p14:tracePt t="193002" x="3422650" y="6013450"/>
          <p14:tracePt t="193004" x="3435350" y="6013450"/>
          <p14:tracePt t="193016" x="3460750" y="6013450"/>
          <p14:tracePt t="193033" x="3498850" y="6007100"/>
          <p14:tracePt t="193051" x="3524250" y="5994400"/>
          <p14:tracePt t="193068" x="3556000" y="5981700"/>
          <p14:tracePt t="193084" x="3606800" y="5969000"/>
          <p14:tracePt t="193089" x="3663950" y="5962650"/>
          <p14:tracePt t="193099" x="3702050" y="5956300"/>
          <p14:tracePt t="193100" x="3752850" y="5943600"/>
          <p14:tracePt t="193119" x="3860800" y="5918200"/>
          <p14:tracePt t="193134" x="3924300" y="5905500"/>
          <p14:tracePt t="193166" x="3943350" y="5905500"/>
          <p14:tracePt t="193189" x="3937000" y="5924550"/>
          <p14:tracePt t="193200" x="3930650" y="5930900"/>
          <p14:tracePt t="193216" x="3924300" y="5943600"/>
          <p14:tracePt t="193288" x="3930650" y="5943600"/>
          <p14:tracePt t="193301" x="3943350" y="5943600"/>
          <p14:tracePt t="193316" x="3956050" y="5943600"/>
          <p14:tracePt t="193332" x="3962400" y="5943600"/>
          <p14:tracePt t="193413" x="3968750" y="5937250"/>
          <p14:tracePt t="193423" x="3975100" y="5930900"/>
          <p14:tracePt t="193437" x="3987800" y="5918200"/>
          <p14:tracePt t="193452" x="4000500" y="5911850"/>
          <p14:tracePt t="193469" x="4006850" y="5905500"/>
          <p14:tracePt t="193488" x="4013200" y="5899150"/>
          <p14:tracePt t="193623" x="4019550" y="5899150"/>
          <p14:tracePt t="193765" x="4019550" y="5892800"/>
          <p14:tracePt t="193775" x="4025900" y="5892800"/>
          <p14:tracePt t="193796" x="4025900" y="5886450"/>
          <p14:tracePt t="194002" x="4032250" y="5880100"/>
          <p14:tracePt t="194021" x="4032250" y="5873750"/>
          <p14:tracePt t="194037" x="4038600" y="5873750"/>
          <p14:tracePt t="194175" x="4038600" y="5880100"/>
          <p14:tracePt t="194185" x="4038600" y="5886450"/>
          <p14:tracePt t="194198" x="4038600" y="5892800"/>
          <p14:tracePt t="194209" x="4032250" y="5892800"/>
          <p14:tracePt t="194220" x="4032250" y="5899150"/>
          <p14:tracePt t="194422" x="4032250" y="5892800"/>
          <p14:tracePt t="194448" x="4032250" y="5886450"/>
          <p14:tracePt t="194565" x="4032250" y="5880100"/>
          <p14:tracePt t="194589" x="4032250" y="5873750"/>
          <p14:tracePt t="194605" x="4032250" y="5867400"/>
          <p14:tracePt t="194614" x="4032250" y="5861050"/>
          <p14:tracePt t="194624" x="4038600" y="5848350"/>
          <p14:tracePt t="194636" x="4051300" y="5822950"/>
          <p14:tracePt t="194655" x="4114800" y="5778500"/>
          <p14:tracePt t="194668" x="4267200" y="5753100"/>
          <p14:tracePt t="194684" x="4445000" y="5715000"/>
          <p14:tracePt t="194703" x="4635500" y="5657850"/>
          <p14:tracePt t="194722" x="4826000" y="5575300"/>
          <p14:tracePt t="194736" x="5016500" y="5480050"/>
          <p14:tracePt t="194752" x="5194300" y="5365750"/>
          <p14:tracePt t="194770" x="5327650" y="5264150"/>
          <p14:tracePt t="194788" x="5441950" y="5111750"/>
          <p14:tracePt t="194801" x="5461000" y="5060950"/>
          <p14:tracePt t="194818" x="5486400" y="4984750"/>
          <p14:tracePt t="194836" x="5556250" y="4902200"/>
          <p14:tracePt t="194852" x="5664200" y="4806950"/>
          <p14:tracePt t="194870" x="5759450" y="4667250"/>
          <p14:tracePt t="194885" x="5784850" y="4572000"/>
          <p14:tracePt t="194917" x="5772150" y="4400550"/>
          <p14:tracePt t="194936" x="5746750" y="4279900"/>
          <p14:tracePt t="194955" x="5715000" y="4178300"/>
          <p14:tracePt t="194990" x="5797550" y="4000500"/>
          <p14:tracePt t="195002" x="5854700" y="3937000"/>
          <p14:tracePt t="195018" x="5873750" y="3886200"/>
          <p14:tracePt t="195052" x="5848350" y="3854450"/>
          <p14:tracePt t="195056" x="5822950" y="3854450"/>
          <p14:tracePt t="195069" x="5810250" y="3854450"/>
          <p14:tracePt t="195085" x="5803900" y="3854450"/>
          <p14:tracePt t="195187" x="5803900" y="3860800"/>
          <p14:tracePt t="195201" x="5803900" y="3867150"/>
          <p14:tracePt t="195243" x="5803900" y="3873500"/>
          <p14:tracePt t="195272" x="5810250" y="3879850"/>
          <p14:tracePt t="195281" x="5816600" y="3879850"/>
          <p14:tracePt t="195293" x="5835650" y="3886200"/>
          <p14:tracePt t="195303" x="5867400" y="3905250"/>
          <p14:tracePt t="195321" x="5930900" y="3924300"/>
          <p14:tracePt t="195325" x="5949950" y="3930650"/>
          <p14:tracePt t="195334" x="5988050" y="3943350"/>
          <p14:tracePt t="195351" x="6032500" y="3949700"/>
          <p14:tracePt t="195370" x="6064250" y="3949700"/>
          <p14:tracePt t="195389" x="6146800" y="3937000"/>
          <p14:tracePt t="195402" x="6229350" y="3930650"/>
          <p14:tracePt t="195418" x="6343650" y="3917950"/>
          <p14:tracePt t="195452" x="6534150" y="3873500"/>
          <p14:tracePt t="195455" x="6559550" y="3854450"/>
          <p14:tracePt t="195470" x="6584950" y="3835400"/>
          <p14:tracePt t="195487" x="6584950" y="3822700"/>
          <p14:tracePt t="195503" x="6584950" y="3803650"/>
          <p14:tracePt t="195520" x="6565900" y="3790950"/>
          <p14:tracePt t="195536" x="6546850" y="3784600"/>
          <p14:tracePt t="195568" x="6515100" y="3765550"/>
          <p14:tracePt t="195586" x="6496050" y="3752850"/>
          <p14:tracePt t="195604" x="6483350" y="3740150"/>
          <p14:tracePt t="195607" x="6470650" y="3733800"/>
          <p14:tracePt t="195619" x="6464300" y="3727450"/>
          <p14:tracePt t="195635" x="6445250" y="3727450"/>
          <p14:tracePt t="195652" x="6407150" y="3727450"/>
          <p14:tracePt t="195670" x="6369050" y="3727450"/>
          <p14:tracePt t="195686" x="6311900" y="3721100"/>
          <p14:tracePt t="195719" x="6203950" y="3676650"/>
          <p14:tracePt t="195736" x="6184900" y="3663950"/>
          <p14:tracePt t="195753" x="6165850" y="3651250"/>
          <p14:tracePt t="195786" x="6057900" y="3625850"/>
          <p14:tracePt t="195805" x="5969000" y="3619500"/>
          <p14:tracePt t="195816" x="5867400" y="3619500"/>
          <p14:tracePt t="195852" x="5670550" y="3619500"/>
          <p14:tracePt t="195870" x="5613400" y="3619500"/>
          <p14:tracePt t="195887" x="5575300" y="3619500"/>
          <p14:tracePt t="195889" x="5562600" y="3619500"/>
          <p14:tracePt t="195902" x="5556250" y="3619500"/>
          <p14:tracePt t="195918" x="5524500" y="3632200"/>
          <p14:tracePt t="195936" x="5499100" y="3657600"/>
          <p14:tracePt t="195953" x="5467350" y="3695700"/>
          <p14:tracePt t="195970" x="5461000" y="3727450"/>
          <p14:tracePt t="195986" x="5461000" y="3752850"/>
          <p14:tracePt t="196003" x="5461000" y="3784600"/>
          <p14:tracePt t="196036" x="5492750" y="3835400"/>
          <p14:tracePt t="196053" x="5511800" y="3854450"/>
          <p14:tracePt t="196069" x="5543550" y="3879850"/>
          <p14:tracePt t="196087" x="5568950" y="3892550"/>
          <p14:tracePt t="196119" x="5676900" y="3930650"/>
          <p14:tracePt t="196138" x="5727700" y="3937000"/>
          <p14:tracePt t="196141" x="5791200" y="3943350"/>
          <p14:tracePt t="196153" x="5816600" y="3943350"/>
          <p14:tracePt t="196169" x="5911850" y="3949700"/>
          <p14:tracePt t="196189" x="6007100" y="3949700"/>
          <p14:tracePt t="196203" x="6064250" y="3937000"/>
          <p14:tracePt t="196220" x="6108700" y="3930650"/>
          <p14:tracePt t="196236" x="6146800" y="3924300"/>
          <p14:tracePt t="196252" x="6172200" y="3911600"/>
          <p14:tracePt t="196269" x="6197600" y="3905250"/>
          <p14:tracePt t="196302" x="6223000" y="3886200"/>
          <p14:tracePt t="196320" x="6229350" y="3873500"/>
          <p14:tracePt t="196337" x="6242050" y="3854450"/>
          <p14:tracePt t="196369" x="6261100" y="3810000"/>
          <p14:tracePt t="196387" x="6267450" y="3790950"/>
          <p14:tracePt t="196403" x="6267450" y="3784600"/>
          <p14:tracePt t="196419" x="6267450" y="3778250"/>
          <p14:tracePt t="196436" x="6261100" y="3771900"/>
          <p14:tracePt t="196453" x="6248400" y="3765550"/>
          <p14:tracePt t="196470" x="6242050" y="3752850"/>
          <p14:tracePt t="196486" x="6216650" y="3733800"/>
          <p14:tracePt t="196519" x="6153150" y="3708400"/>
          <p14:tracePt t="196538" x="6115050" y="3702050"/>
          <p14:tracePt t="196555" x="6064250" y="3702050"/>
          <p14:tracePt t="196559" x="6045200" y="3702050"/>
          <p14:tracePt t="196569" x="6032500" y="3702050"/>
          <p14:tracePt t="196585" x="6000750" y="3702050"/>
          <p14:tracePt t="196603" x="5975350" y="3708400"/>
          <p14:tracePt t="196622" x="5943600" y="3714750"/>
          <p14:tracePt t="196634" x="5924550" y="3721100"/>
          <p14:tracePt t="196652" x="5905500" y="3733800"/>
          <p14:tracePt t="196670" x="5886450" y="3746500"/>
          <p14:tracePt t="196688" x="5848350" y="3797300"/>
          <p14:tracePt t="196704" x="5842000" y="3822700"/>
          <p14:tracePt t="196720" x="5842000" y="3854450"/>
          <p14:tracePt t="196736" x="5880100" y="3892550"/>
          <p14:tracePt t="196769" x="5988050" y="3911600"/>
          <p14:tracePt t="196786" x="6057900" y="3911600"/>
          <p14:tracePt t="196805" x="6127750" y="3892550"/>
          <p14:tracePt t="196807" x="6172200" y="3879850"/>
          <p14:tracePt t="196818" x="6197600" y="3867150"/>
          <p14:tracePt t="196836" x="6261100" y="3841750"/>
          <p14:tracePt t="196853" x="6318250" y="3816350"/>
          <p14:tracePt t="196870" x="6356350" y="3790950"/>
          <p14:tracePt t="196891" x="6375400" y="3759200"/>
          <p14:tracePt t="196902" x="6375400" y="3752850"/>
          <p14:tracePt t="196919" x="6369050" y="3746500"/>
          <p14:tracePt t="196937" x="6292850" y="3727450"/>
          <p14:tracePt t="196955" x="6216650" y="3721100"/>
          <p14:tracePt t="196968" x="6102350" y="3714750"/>
          <p14:tracePt t="196986" x="6007100" y="3714750"/>
          <p14:tracePt t="197003" x="5924550" y="3721100"/>
          <p14:tracePt t="197021" x="5861050" y="3727450"/>
          <p14:tracePt t="197036" x="5835650" y="3746500"/>
          <p14:tracePt t="197053" x="5829300" y="3778250"/>
          <p14:tracePt t="197071" x="5829300" y="3816350"/>
          <p14:tracePt t="197073" x="5842000" y="3835400"/>
          <p14:tracePt t="197085" x="5854700" y="3854450"/>
          <p14:tracePt t="197104" x="5905500" y="3892550"/>
          <p14:tracePt t="197121" x="5988050" y="3917950"/>
          <p14:tracePt t="197137" x="6076950" y="3930650"/>
          <p14:tracePt t="197139" x="6146800" y="3930650"/>
          <p14:tracePt t="197172" x="6400800" y="3905250"/>
          <p14:tracePt t="197190" x="6477000" y="3873500"/>
          <p14:tracePt t="197204" x="6502400" y="3848100"/>
          <p14:tracePt t="197237" x="6508750" y="3816350"/>
          <p14:tracePt t="197255" x="6470650" y="3803650"/>
          <p14:tracePt t="197275" x="6350000" y="3790950"/>
          <p14:tracePt t="197286" x="6273800" y="3778250"/>
          <p14:tracePt t="197301" x="6115050" y="3765550"/>
          <p14:tracePt t="197322" x="5969000" y="3752850"/>
          <p14:tracePt t="197338" x="5848350" y="3746500"/>
          <p14:tracePt t="197355" x="5734050" y="3765550"/>
          <p14:tracePt t="197372" x="5715000" y="3790950"/>
          <p14:tracePt t="197387" x="5708650" y="3810000"/>
          <p14:tracePt t="197390" x="5708650" y="3822700"/>
          <p14:tracePt t="197404" x="5708650" y="3848100"/>
          <p14:tracePt t="197407" x="5708650" y="3867150"/>
          <p14:tracePt t="197420" x="5702300" y="3892550"/>
          <p14:tracePt t="197438" x="5632450" y="3956050"/>
          <p14:tracePt t="197454" x="5518150" y="3994150"/>
          <p14:tracePt t="197470" x="5391150" y="4019550"/>
          <p14:tracePt t="197487" x="5149850" y="4006850"/>
          <p14:tracePt t="197503" x="4908550" y="3981450"/>
          <p14:tracePt t="197519" x="4629150" y="3962400"/>
          <p14:tracePt t="197537" x="4305300" y="3937000"/>
          <p14:tracePt t="197570" x="3702050" y="3930650"/>
          <p14:tracePt t="197589" x="3327400" y="3949700"/>
          <p14:tracePt t="197604" x="3232150" y="3956050"/>
          <p14:tracePt t="197637" x="2622550" y="3994150"/>
          <p14:tracePt t="197654" x="2343150" y="3994150"/>
          <p14:tracePt t="197670" x="2203450" y="3987800"/>
          <p14:tracePt t="197688" x="1911350" y="3968750"/>
          <p14:tracePt t="197704" x="1816100" y="3962400"/>
          <p14:tracePt t="197720" x="1790700" y="3956050"/>
          <p14:tracePt t="197830" x="1790700" y="3949700"/>
          <p14:tracePt t="197884" x="1784350" y="3949700"/>
          <p14:tracePt t="197894" x="1778000" y="3956050"/>
          <p14:tracePt t="197904" x="1739900" y="3968750"/>
          <p14:tracePt t="197926" x="1695450" y="3968750"/>
          <p14:tracePt t="197930" x="1689100" y="3968750"/>
          <p14:tracePt t="197936" x="1676400" y="3975100"/>
          <p14:tracePt t="197971" x="1670050" y="3981450"/>
          <p14:tracePt t="197988" x="1651000" y="4013200"/>
          <p14:tracePt t="198003" x="1631950" y="4051300"/>
          <p14:tracePt t="198037" x="1574800" y="4108450"/>
          <p14:tracePt t="198041" x="1568450" y="4114800"/>
          <p14:tracePt t="198059" x="1568450" y="4121150"/>
          <p14:tracePt t="198072" x="1574800" y="4121150"/>
          <p14:tracePt t="198087" x="1612900" y="4121150"/>
          <p14:tracePt t="198105" x="1752600" y="4108450"/>
          <p14:tracePt t="198122" x="1860550" y="4108450"/>
          <p14:tracePt t="198140" x="1905000" y="4108450"/>
          <p14:tracePt t="198155" x="1911350" y="4108450"/>
          <p14:tracePt t="198220" x="1905000" y="4108450"/>
          <p14:tracePt t="198229" x="1898650" y="4108450"/>
          <p14:tracePt t="198239" x="1892300" y="4108450"/>
          <p14:tracePt t="198257" x="1879600" y="4127500"/>
          <p14:tracePt t="198260" x="1866900" y="4140200"/>
          <p14:tracePt t="198270" x="1860550" y="4159250"/>
          <p14:tracePt t="198287" x="1860550" y="4197350"/>
          <p14:tracePt t="198304" x="1860550" y="4235450"/>
          <p14:tracePt t="198322" x="1860550" y="4254500"/>
          <p14:tracePt t="198337" x="1873250" y="4267200"/>
          <p14:tracePt t="198357" x="1892300" y="4279900"/>
          <p14:tracePt t="198371" x="1905000" y="4292600"/>
          <p14:tracePt t="198389" x="1924050" y="4330700"/>
          <p14:tracePt t="198404" x="1943100" y="4400550"/>
          <p14:tracePt t="198422" x="1974850" y="4514850"/>
          <p14:tracePt t="198439" x="1987550" y="4635500"/>
          <p14:tracePt t="198457" x="2019300" y="4794250"/>
          <p14:tracePt t="198469" x="2063750" y="4927600"/>
          <p14:tracePt t="198489" x="2095500" y="5003800"/>
          <p14:tracePt t="198493" x="2120900" y="5041900"/>
          <p14:tracePt t="198503" x="2139950" y="5060950"/>
          <p14:tracePt t="198521" x="2171700" y="5080000"/>
          <p14:tracePt t="198539" x="2216150" y="5067300"/>
          <p14:tracePt t="198543" x="2241550" y="5060950"/>
          <p14:tracePt t="198553" x="2254250" y="5060950"/>
          <p14:tracePt t="198569" x="2286000" y="5054600"/>
          <p14:tracePt t="198589" x="2279650" y="5086350"/>
          <p14:tracePt t="198605" x="2235200" y="5130800"/>
          <p14:tracePt t="198622" x="2190750" y="5156200"/>
          <p14:tracePt t="198636" x="2133600" y="5175250"/>
          <p14:tracePt t="198654" x="2114550" y="5181600"/>
          <p14:tracePt t="198672" x="2108200" y="5181600"/>
          <p14:tracePt t="200294" x="2095500" y="5181600"/>
          <p14:tracePt t="200306" x="2076450" y="5181600"/>
          <p14:tracePt t="200323" x="2057400" y="5181600"/>
          <p14:tracePt t="200392" x="2051050" y="5181600"/>
          <p14:tracePt t="200401" x="2044700" y="5181600"/>
          <p14:tracePt t="200407" x="2025650" y="5187950"/>
          <p14:tracePt t="200441" x="1885950" y="5276850"/>
          <p14:tracePt t="200458" x="1797050" y="5378450"/>
          <p14:tracePt t="200472" x="1758950" y="5467350"/>
          <p14:tracePt t="200490" x="1758950" y="5537200"/>
          <p14:tracePt t="200522" x="1739900" y="5626100"/>
          <p14:tracePt t="200540" x="1682750" y="5708650"/>
          <p14:tracePt t="200558" x="1612900" y="5791200"/>
          <p14:tracePt t="200561" x="1581150" y="5822950"/>
          <p14:tracePt t="200573" x="1549400" y="5867400"/>
          <p14:tracePt t="200589" x="1524000" y="5918200"/>
          <p14:tracePt t="200607" x="1524000" y="5956300"/>
          <p14:tracePt t="200623" x="1524000" y="5969000"/>
          <p14:tracePt t="200640" x="1517650" y="5988050"/>
          <p14:tracePt t="200658" x="1511300" y="5994400"/>
          <p14:tracePt t="200673" x="1511300" y="6000750"/>
          <p14:tracePt t="200690" x="1511300" y="6007100"/>
          <p14:tracePt t="200714" x="1517650" y="6013450"/>
          <p14:tracePt t="200723" x="1524000" y="6013450"/>
          <p14:tracePt t="200740" x="1536700" y="6019800"/>
          <p14:tracePt t="200773" x="1574800" y="6051550"/>
          <p14:tracePt t="200790" x="1593850" y="6076950"/>
          <p14:tracePt t="200808" x="1619250" y="6096000"/>
          <p14:tracePt t="200811" x="1625600" y="6102350"/>
          <p14:tracePt t="200823" x="1644650" y="6115050"/>
          <p14:tracePt t="200839" x="1670050" y="6134100"/>
          <p14:tracePt t="200857" x="1714500" y="6146800"/>
          <p14:tracePt t="200873" x="1727200" y="6146800"/>
          <p14:tracePt t="201005" x="1733550" y="6146800"/>
          <p14:tracePt t="201015" x="1733550" y="6153150"/>
          <p14:tracePt t="201041" x="1739900" y="6153150"/>
          <p14:tracePt t="201061" x="1765300" y="6178550"/>
          <p14:tracePt t="201074" x="1778000" y="6184900"/>
          <p14:tracePt t="201107" x="1841500" y="6229350"/>
          <p14:tracePt t="201124" x="1873250" y="6242050"/>
          <p14:tracePt t="201140" x="1892300" y="6248400"/>
          <p14:tracePt t="201172" x="1917700" y="6248400"/>
          <p14:tracePt t="201191" x="1930400" y="6248400"/>
          <p14:tracePt t="201208" x="1943100" y="6248400"/>
          <p14:tracePt t="201240" x="1968500" y="6248400"/>
          <p14:tracePt t="201257" x="1981200" y="6248400"/>
          <p14:tracePt t="201275" x="1993900" y="6242050"/>
          <p14:tracePt t="201277" x="2000250" y="6235700"/>
          <p14:tracePt t="201288" x="2006600" y="6235700"/>
          <p14:tracePt t="201307" x="2012950" y="6229350"/>
          <p14:tracePt t="201324" x="2012950" y="6223000"/>
          <p14:tracePt t="201348" x="2019300" y="6223000"/>
          <p14:tracePt t="201412" x="2025650" y="6223000"/>
          <p14:tracePt t="201429" x="2025650" y="6216650"/>
          <p14:tracePt t="201442" x="2032000" y="6210300"/>
          <p14:tracePt t="201458" x="2032000" y="6203950"/>
          <p14:tracePt t="201476" x="2032000" y="6191250"/>
          <p14:tracePt t="201491" x="2038350" y="6184900"/>
          <p14:tracePt t="201508" x="2044700" y="6159500"/>
          <p14:tracePt t="201524" x="2063750" y="6121400"/>
          <p14:tracePt t="201542" x="2095500" y="6057900"/>
          <p14:tracePt t="201573" x="2311400" y="5835650"/>
          <p14:tracePt t="201591" x="2508250" y="5613400"/>
          <p14:tracePt t="201608" x="2711450" y="5403850"/>
          <p14:tracePt t="201611" x="2832100" y="5308600"/>
          <p14:tracePt t="201622" x="2965450" y="5219700"/>
          <p14:tracePt t="201640" x="3232150" y="5092700"/>
          <p14:tracePt t="201657" x="3530600" y="4997450"/>
          <p14:tracePt t="201676" x="3994150" y="4895850"/>
          <p14:tracePt t="201692" x="4318000" y="4851400"/>
          <p14:tracePt t="201708" x="4584700" y="4838700"/>
          <p14:tracePt t="201726" x="4781550" y="4832350"/>
          <p14:tracePt t="201740" x="4845050" y="4826000"/>
          <p14:tracePt t="201758" x="4953000" y="4806950"/>
          <p14:tracePt t="201776" x="4984750" y="4787900"/>
          <p14:tracePt t="201791" x="5003800" y="4768850"/>
          <p14:tracePt t="201807" x="5022850" y="4756150"/>
          <p14:tracePt t="201840" x="5073650" y="4737100"/>
          <p14:tracePt t="201857" x="5111750" y="4711700"/>
          <p14:tracePt t="201874" x="5143500" y="4667250"/>
          <p14:tracePt t="201907" x="5194300" y="4559300"/>
          <p14:tracePt t="201925" x="5245100" y="4476750"/>
          <p14:tracePt t="201943" x="5270500" y="4438650"/>
          <p14:tracePt t="201974" x="5302250" y="4400550"/>
          <p14:tracePt t="201992" x="5308600" y="4394200"/>
          <p14:tracePt t="202048" x="5314950" y="4394200"/>
          <p14:tracePt t="202056" x="5321300" y="4394200"/>
          <p14:tracePt t="202064" x="5334000" y="4394200"/>
          <p14:tracePt t="202074" x="5365750" y="4394200"/>
          <p14:tracePt t="202091" x="5454650" y="4400550"/>
          <p14:tracePt t="202124" x="5727700" y="4406900"/>
          <p14:tracePt t="202128" x="5784850" y="4400550"/>
          <p14:tracePt t="202140" x="5848350" y="4387850"/>
          <p14:tracePt t="202157" x="5943600" y="4356100"/>
          <p14:tracePt t="202174" x="6013450" y="4324350"/>
          <p14:tracePt t="202191" x="6089650" y="4292600"/>
          <p14:tracePt t="202208" x="6115050" y="4279900"/>
          <p14:tracePt t="202240" x="6127750" y="4267200"/>
          <p14:tracePt t="202260" x="6127750" y="4254500"/>
          <p14:tracePt t="202262" x="6127750" y="4248150"/>
          <p14:tracePt t="202272" x="6127750" y="4241800"/>
          <p14:tracePt t="202291" x="6115050" y="4222750"/>
          <p14:tracePt t="202309" x="6076950" y="4197350"/>
          <p14:tracePt t="202324" x="6038850" y="4178300"/>
          <p14:tracePt t="202340" x="6000750" y="4159250"/>
          <p14:tracePt t="202358" x="5981700" y="4152900"/>
          <p14:tracePt t="202376" x="5975350" y="4152900"/>
          <p14:tracePt t="202397" x="5969000" y="4152900"/>
          <p14:tracePt t="202409" x="5962650" y="4159250"/>
          <p14:tracePt t="202442" x="5930900" y="4178300"/>
          <p14:tracePt t="202461" x="5880100" y="4191000"/>
          <p14:tracePt t="202475" x="5873750" y="4191000"/>
          <p14:tracePt t="202491" x="5854700" y="4197350"/>
          <p14:tracePt t="202525" x="5829300" y="4203700"/>
          <p14:tracePt t="202545" x="5816600" y="4210050"/>
          <p14:tracePt t="202559" x="5803900" y="4222750"/>
          <p14:tracePt t="202577" x="5759450" y="4267200"/>
          <p14:tracePt t="202594" x="5702300" y="4324350"/>
          <p14:tracePt t="202607" x="5607050" y="4419600"/>
          <p14:tracePt t="202641" x="5435600" y="4591050"/>
          <p14:tracePt t="202664" x="5334000" y="4686300"/>
          <p14:tracePt t="202677" x="5308600" y="4718050"/>
          <p14:tracePt t="202678" x="5289550" y="4737100"/>
          <p14:tracePt t="202690" x="5276850" y="4749800"/>
          <p14:tracePt t="202707" x="5264150" y="4775200"/>
          <p14:tracePt t="202725" x="5251450" y="4794250"/>
          <p14:tracePt t="202745" x="5194300" y="4870450"/>
          <p14:tracePt t="202760" x="5111750" y="4959350"/>
          <p14:tracePt t="202779" x="5029200" y="5073650"/>
          <p14:tracePt t="202792" x="4959350" y="5245100"/>
          <p14:tracePt t="202810" x="4933950" y="5372100"/>
          <p14:tracePt t="202825" x="4908550" y="5473700"/>
          <p14:tracePt t="202843" x="4889500" y="5537200"/>
          <p14:tracePt t="202859" x="4857750" y="5600700"/>
          <p14:tracePt t="202873" x="4819650" y="5676900"/>
          <p14:tracePt t="202892" x="4768850" y="5740400"/>
          <p14:tracePt t="202909" x="4724400" y="5810250"/>
          <p14:tracePt t="202924" x="4699000" y="5848350"/>
          <p14:tracePt t="202942" x="4686300" y="5892800"/>
          <p14:tracePt t="202945" x="4679950" y="5905500"/>
          <p14:tracePt t="202958" x="4679950" y="5918200"/>
          <p14:tracePt t="202974" x="4679950" y="5943600"/>
          <p14:tracePt t="202991" x="4692650" y="5981700"/>
          <p14:tracePt t="203009" x="4718050" y="6045200"/>
          <p14:tracePt t="203027" x="4730750" y="6089650"/>
          <p14:tracePt t="203044" x="4743450" y="6121400"/>
          <p14:tracePt t="203058" x="4756150" y="6146800"/>
          <p14:tracePt t="203077" x="4762500" y="6159500"/>
          <p14:tracePt t="203108" x="4768850" y="6197600"/>
          <p14:tracePt t="203164" x="4768850" y="6203950"/>
          <p14:tracePt t="203180" x="4768850" y="6210300"/>
          <p14:tracePt t="203188" x="4762500" y="6210300"/>
          <p14:tracePt t="203195" x="4756150" y="6216650"/>
          <p14:tracePt t="203209" x="4756150" y="6223000"/>
          <p14:tracePt t="203211" x="4749800" y="6223000"/>
          <p14:tracePt t="203224" x="4743450" y="6229350"/>
          <p14:tracePt t="203241" x="4730750" y="6242050"/>
          <p14:tracePt t="203259" x="4718050" y="6261100"/>
          <p14:tracePt t="203275" x="4718050" y="6267450"/>
          <p14:tracePt t="203342" x="4711700" y="6267450"/>
          <p14:tracePt t="203367" x="4705350" y="6267450"/>
          <p14:tracePt t="203378" x="4699000" y="6267450"/>
          <p14:tracePt t="203381" x="4692650" y="6261100"/>
          <p14:tracePt t="203399" x="4686300" y="6261100"/>
          <p14:tracePt t="203411" x="4673600" y="6261100"/>
          <p14:tracePt t="203413" x="4648200" y="6254750"/>
          <p14:tracePt t="203425" x="4629150" y="6254750"/>
          <p14:tracePt t="203443" x="4572000" y="6248400"/>
          <p14:tracePt t="203444" x="4533900" y="6242050"/>
          <p14:tracePt t="203456" x="4483100" y="6229350"/>
          <p14:tracePt t="203476" x="4343400" y="6203950"/>
          <p14:tracePt t="203493" x="4178300" y="6165850"/>
          <p14:tracePt t="203509" x="4070350" y="6140450"/>
          <p14:tracePt t="203527" x="3975100" y="6121400"/>
          <p14:tracePt t="203544" x="3886200" y="6108700"/>
          <p14:tracePt t="203559" x="3803650" y="6108700"/>
          <p14:tracePt t="203575" x="3727450" y="6102350"/>
          <p14:tracePt t="203594" x="3670300" y="6102350"/>
          <p14:tracePt t="203597" x="3638550" y="6102350"/>
          <p14:tracePt t="203608" x="3625850" y="6096000"/>
          <p14:tracePt t="203641" x="3562350" y="6096000"/>
          <p14:tracePt t="203659" x="3530600" y="6096000"/>
          <p14:tracePt t="203678" x="3492500" y="6102350"/>
          <p14:tracePt t="203680" x="3473450" y="6108700"/>
          <p14:tracePt t="203692" x="3454400" y="6115050"/>
          <p14:tracePt t="203708" x="3429000" y="6134100"/>
          <p14:tracePt t="203726" x="3429000" y="6146800"/>
          <p14:tracePt t="203743" x="3441700" y="6178550"/>
          <p14:tracePt t="203775" x="3575050" y="6191250"/>
          <p14:tracePt t="203792" x="3657600" y="6197600"/>
          <p14:tracePt t="203809" x="3695700" y="6197600"/>
          <p14:tracePt t="203826" x="3721100" y="6191250"/>
          <p14:tracePt t="203841" x="3740150" y="6191250"/>
          <p14:tracePt t="203859" x="3746500" y="6184900"/>
          <p14:tracePt t="203877" x="3759200" y="6172200"/>
          <p14:tracePt t="203880" x="3765550" y="6165850"/>
          <p14:tracePt t="203893" x="3771900" y="6159500"/>
          <p14:tracePt t="203909" x="3790950" y="6153150"/>
          <p14:tracePt t="203912" x="3810000" y="6146800"/>
          <p14:tracePt t="203927" x="3829050" y="6140450"/>
          <p14:tracePt t="203930" x="3841750" y="6140450"/>
          <p14:tracePt t="203941" x="3854450" y="6140450"/>
          <p14:tracePt t="203959" x="3867150" y="6140450"/>
          <p14:tracePt t="203975" x="3867150" y="6153150"/>
          <p14:tracePt t="203996" x="3873500" y="6165850"/>
          <p14:tracePt t="204009" x="3873500" y="6172200"/>
          <p14:tracePt t="204026" x="3873500" y="6178550"/>
          <p14:tracePt t="204043" x="3886200" y="6178550"/>
          <p14:tracePt t="204060" x="3898900" y="6178550"/>
          <p14:tracePt t="204074" x="3917950" y="6172200"/>
          <p14:tracePt t="204092" x="3943350" y="6165850"/>
          <p14:tracePt t="204109" x="3981450" y="6153150"/>
          <p14:tracePt t="204126" x="4006850" y="6146800"/>
          <p14:tracePt t="204144" x="4057650" y="6146800"/>
          <p14:tracePt t="204146" x="4133850" y="6146800"/>
          <p14:tracePt t="204159" x="4216400" y="6159500"/>
          <p14:tracePt t="204175" x="4387850" y="6184900"/>
          <p14:tracePt t="204193" x="4552950" y="6197600"/>
          <p14:tracePt t="204211" x="4775200" y="6203950"/>
          <p14:tracePt t="204226" x="4845050" y="6203950"/>
          <p14:tracePt t="204243" x="4965700" y="6191250"/>
          <p14:tracePt t="204260" x="5010150" y="6184900"/>
          <p14:tracePt t="204276" x="5060950" y="6178550"/>
          <p14:tracePt t="204309" x="5200650" y="6178550"/>
          <p14:tracePt t="204328" x="5257800" y="6178550"/>
          <p14:tracePt t="204331" x="5270500" y="6178550"/>
          <p14:tracePt t="204341" x="5289550" y="6178550"/>
          <p14:tracePt t="204359" x="5302250" y="6178550"/>
          <p14:tracePt t="204375" x="5308600" y="6178550"/>
          <p14:tracePt t="204394" x="5314950" y="6172200"/>
          <p14:tracePt t="204414" x="5327650" y="6159500"/>
          <p14:tracePt t="204425" x="5334000" y="6159500"/>
          <p14:tracePt t="204443" x="5353050" y="6165850"/>
          <p14:tracePt t="204460" x="5359400" y="6172200"/>
          <p14:tracePt t="204479" x="5384800" y="6184900"/>
          <p14:tracePt t="204509" x="5403850" y="6191250"/>
          <p14:tracePt t="204550" x="5410200" y="6191250"/>
          <p14:tracePt t="204559" x="5410200" y="6184900"/>
          <p14:tracePt t="204564" x="5416550" y="6178550"/>
          <p14:tracePt t="204577" x="5416550" y="6172200"/>
          <p14:tracePt t="204593" x="5422900" y="6172200"/>
          <p14:tracePt t="204680" x="5422900" y="6165850"/>
          <p14:tracePt t="204693" x="5422900" y="6153150"/>
          <p14:tracePt t="204712" x="5422900" y="6140450"/>
          <p14:tracePt t="204728" x="5422900" y="6127750"/>
          <p14:tracePt t="204733" x="5422900" y="6108700"/>
          <p14:tracePt t="204743" x="5422900" y="6102350"/>
          <p14:tracePt t="204848" x="5422900" y="6096000"/>
          <p14:tracePt t="204857" x="5422900" y="6083300"/>
          <p14:tracePt t="204866" x="5429250" y="6076950"/>
          <p14:tracePt t="204879" x="5429250" y="6064250"/>
          <p14:tracePt t="204895" x="5429250" y="6051550"/>
          <p14:tracePt t="204911" x="5429250" y="6045200"/>
          <p14:tracePt t="205270" x="5422900" y="6038850"/>
          <p14:tracePt t="205285" x="5416550" y="6038850"/>
          <p14:tracePt t="205312" x="5410200" y="6038850"/>
          <p14:tracePt t="205331" x="5410200" y="6032500"/>
          <p14:tracePt t="214449" x="5403850" y="6032500"/>
          <p14:tracePt t="214472" x="5397500" y="6026150"/>
          <p14:tracePt t="214482" x="5391150" y="6026150"/>
          <p14:tracePt t="214492" x="5359400" y="6026150"/>
          <p14:tracePt t="214501" x="5340350" y="6026150"/>
          <p14:tracePt t="214521" x="5257800" y="6051550"/>
          <p14:tracePt t="214535" x="5111750" y="6115050"/>
          <p14:tracePt t="214552" x="4857750" y="6235700"/>
          <p14:tracePt t="214585" x="4368800" y="6464300"/>
          <p14:tracePt t="214602" x="4197350" y="6534150"/>
          <p14:tracePt t="214620" x="4095750" y="6553200"/>
          <p14:tracePt t="214624" x="4051300" y="6565900"/>
          <p14:tracePt t="214635" x="4013200" y="6578600"/>
          <p14:tracePt t="214651" x="3873500" y="6623050"/>
          <p14:tracePt t="214668" x="3676650" y="6711950"/>
          <p14:tracePt t="214686" x="3403600" y="6832600"/>
          <p14:tracePt t="214934" x="1898650" y="6832600"/>
          <p14:tracePt t="214944" x="1860550" y="6800850"/>
          <p14:tracePt t="214950" x="1835150" y="6769100"/>
          <p14:tracePt t="214968" x="1797050" y="6718300"/>
          <p14:tracePt t="214985" x="1746250" y="6654800"/>
          <p14:tracePt t="215002" x="1720850" y="6623050"/>
          <p14:tracePt t="215019" x="1714500" y="6610350"/>
          <p14:tracePt t="215051" x="1708150" y="6597650"/>
          <p14:tracePt t="215069" x="1695450" y="6597650"/>
          <p14:tracePt t="215085" x="1689100" y="6591300"/>
          <p14:tracePt t="215101" x="1676400" y="6578600"/>
          <p14:tracePt t="215118" x="1657350" y="6559550"/>
          <p14:tracePt t="215137" x="1638300" y="6534150"/>
          <p14:tracePt t="215140" x="1619250" y="6521450"/>
          <p14:tracePt t="215150" x="1619250" y="6515100"/>
          <p14:tracePt t="215168" x="1606550" y="6502400"/>
          <p14:tracePt t="215185" x="1606550" y="6496050"/>
          <p14:tracePt t="215205" x="1606550" y="6489700"/>
          <p14:tracePt t="215347" x="1587500" y="6483350"/>
          <p14:tracePt t="215357" x="1581150" y="6477000"/>
          <p14:tracePt t="218579" x="1568450" y="6470650"/>
          <p14:tracePt t="218588" x="1562100" y="6457950"/>
          <p14:tracePt t="218605" x="1498600" y="6413500"/>
          <p14:tracePt t="218623" x="1441450" y="6381750"/>
          <p14:tracePt t="218628" x="1428750" y="6375400"/>
          <p14:tracePt t="218640" x="1422400" y="6375400"/>
          <p14:tracePt t="218642" x="1473200" y="6381750"/>
          <p14:tracePt t="218654" x="1543050" y="6407150"/>
          <p14:tracePt t="218670" x="1758950" y="6483350"/>
          <p14:tracePt t="218688" x="1955800" y="6521450"/>
          <p14:tracePt t="218705" x="2216150" y="6496050"/>
          <p14:tracePt t="218723" x="2381250" y="6464300"/>
          <p14:tracePt t="218738" x="2578100" y="6438900"/>
          <p14:tracePt t="218756" x="2825750" y="6413500"/>
          <p14:tracePt t="218772" x="3079750" y="6394450"/>
          <p14:tracePt t="218788" x="3321050" y="6388100"/>
          <p14:tracePt t="218806" x="3536950" y="6394450"/>
          <p14:tracePt t="218809" x="3638550" y="6400800"/>
          <p14:tracePt t="218822" x="3714750" y="6407150"/>
          <p14:tracePt t="218838" x="3854450" y="6426200"/>
          <p14:tracePt t="218855" x="3968750" y="6432550"/>
          <p14:tracePt t="218874" x="4165600" y="6445250"/>
          <p14:tracePt t="218892" x="4324350" y="6451600"/>
          <p14:tracePt t="218904" x="4425950" y="6451600"/>
          <p14:tracePt t="218907" x="4502150" y="6451600"/>
          <p14:tracePt t="218925" x="4673600" y="6451600"/>
          <p14:tracePt t="218936" x="4756150" y="6438900"/>
          <p14:tracePt t="218955" x="4889500" y="6426200"/>
          <p14:tracePt t="218972" x="4914900" y="6419850"/>
          <p14:tracePt t="218990" x="4921250" y="6419850"/>
          <p14:tracePt t="219007" x="4927600" y="6419850"/>
          <p14:tracePt t="219038" x="4972050" y="6438900"/>
          <p14:tracePt t="219055" x="4991100" y="6438900"/>
          <p14:tracePt t="219071" x="5003800" y="6438900"/>
          <p14:tracePt t="219090" x="5016500" y="6438900"/>
          <p14:tracePt t="219105" x="5041900" y="6419850"/>
          <p14:tracePt t="219121" x="5054600" y="6413500"/>
          <p14:tracePt t="219139" x="5092700" y="6407150"/>
          <p14:tracePt t="219174" x="5124450" y="6407150"/>
          <p14:tracePt t="219191" x="5137150" y="6413500"/>
          <p14:tracePt t="219206" x="5149850" y="6419850"/>
          <p14:tracePt t="219238" x="5168900" y="6426200"/>
          <p14:tracePt t="219257" x="5175250" y="6426200"/>
          <p14:tracePt t="219273" x="5187950" y="6426200"/>
          <p14:tracePt t="219290" x="5207000" y="6445250"/>
          <p14:tracePt t="219321" x="5226050" y="6508750"/>
          <p14:tracePt t="219340" x="5226050" y="6534150"/>
          <p14:tracePt t="219355" x="5226050" y="6540500"/>
          <p14:tracePt t="219404" x="5232400" y="6540500"/>
          <p14:tracePt t="219418" x="5238750" y="6540500"/>
          <p14:tracePt t="219439" x="5264150" y="6534150"/>
          <p14:tracePt t="219458" x="5321300" y="6546850"/>
          <p14:tracePt t="219461" x="5353050" y="6565900"/>
          <p14:tracePt t="219473" x="5391150" y="6578600"/>
          <p14:tracePt t="219489" x="5461000" y="6591300"/>
          <p14:tracePt t="219506" x="5499100" y="6597650"/>
          <p14:tracePt t="219522" x="5530850" y="6591300"/>
          <p14:tracePt t="219540" x="5568950" y="6572250"/>
          <p14:tracePt t="219571" x="5581650" y="6559550"/>
          <p14:tracePt t="219600" x="5581650" y="6565900"/>
          <p14:tracePt t="219608" x="5581650" y="6572250"/>
          <p14:tracePt t="219638" x="5581650" y="6578600"/>
          <p14:tracePt t="219702" x="5575300" y="6578600"/>
          <p14:tracePt t="219711" x="5556250" y="6578600"/>
          <p14:tracePt t="219726" x="5492750" y="6578600"/>
          <p14:tracePt t="219742" x="5461000" y="6572250"/>
          <p14:tracePt t="220903" x="5461000" y="6565900"/>
          <p14:tracePt t="220913" x="5454650" y="6565900"/>
          <p14:tracePt t="220926" x="5435600" y="6553200"/>
          <p14:tracePt t="220942" x="5391150" y="6521450"/>
          <p14:tracePt t="220958" x="5346700" y="6477000"/>
          <p14:tracePt t="220972" x="5289550" y="6413500"/>
          <p14:tracePt t="220991" x="5238750" y="6369050"/>
          <p14:tracePt t="221008" x="5200650" y="6343650"/>
          <p14:tracePt t="221023" x="5149850" y="6324600"/>
          <p14:tracePt t="221040" x="5111750" y="6318250"/>
          <p14:tracePt t="221057" x="5099050" y="6311900"/>
          <p14:tracePt t="221093" x="5105400" y="6311900"/>
          <p14:tracePt t="221109" x="5149850" y="6311900"/>
          <p14:tracePt t="221124" x="5226050" y="6311900"/>
          <p14:tracePt t="221140" x="5308600" y="6311900"/>
          <p14:tracePt t="221155" x="5454650" y="6286500"/>
          <p14:tracePt t="221174" x="5613400" y="6267450"/>
          <p14:tracePt t="221191" x="5816600" y="6254750"/>
          <p14:tracePt t="221208" x="5975350" y="6254750"/>
          <p14:tracePt t="221211" x="6089650" y="6267450"/>
          <p14:tracePt t="221223" x="6197600" y="6280150"/>
          <p14:tracePt t="221239" x="6337300" y="6305550"/>
          <p14:tracePt t="221256" x="6496050" y="6330950"/>
          <p14:tracePt t="221274" x="6705600" y="6356350"/>
          <p14:tracePt t="221291" x="7073900" y="6388100"/>
          <p14:tracePt t="221323" x="7454900" y="6394450"/>
          <p14:tracePt t="221342" x="7677150" y="6394450"/>
          <p14:tracePt t="221360" x="7740650" y="6388100"/>
          <p14:tracePt t="221375" x="7753350" y="6388100"/>
          <p14:tracePt t="221454" x="7759700" y="6381750"/>
          <p14:tracePt t="221471" x="7766050" y="6375400"/>
          <p14:tracePt t="221513" x="7772400" y="6375400"/>
          <p14:tracePt t="221523" x="7785100" y="6381750"/>
          <p14:tracePt t="221532" x="7797800" y="6388100"/>
          <p14:tracePt t="221541" x="7835900" y="6400800"/>
          <p14:tracePt t="221574" x="7912100" y="6432550"/>
          <p14:tracePt t="221590" x="7918450" y="6432550"/>
          <p14:tracePt t="221608" x="7924800" y="6432550"/>
          <p14:tracePt t="221640" x="7931150" y="6432550"/>
          <p14:tracePt t="221657" x="7950200" y="6432550"/>
          <p14:tracePt t="221674" x="8001000" y="6432550"/>
          <p14:tracePt t="221691" x="8051800" y="6426200"/>
          <p14:tracePt t="221724" x="8108950" y="6400800"/>
          <p14:tracePt t="221742" x="8128000" y="6388100"/>
          <p14:tracePt t="221745" x="8147050" y="6381750"/>
          <p14:tracePt t="221758" x="8159750" y="6375400"/>
          <p14:tracePt t="221774" x="8204200" y="6356350"/>
          <p14:tracePt t="221791" x="8280400" y="6318250"/>
          <p14:tracePt t="221808" x="8312150" y="6292850"/>
          <p14:tracePt t="221824" x="8331200" y="6273800"/>
          <p14:tracePt t="221839" x="8337550" y="6261100"/>
          <p14:tracePt t="221858" x="8343900" y="6248400"/>
          <p14:tracePt t="221882" x="8350250" y="6242050"/>
          <p14:tracePt t="221908" x="8350250" y="6235700"/>
          <p14:tracePt t="221927" x="8356600" y="6229350"/>
          <p14:tracePt t="221929" x="8356600" y="6223000"/>
          <p14:tracePt t="221946" x="8356600" y="6216650"/>
          <p14:tracePt t="221974" x="8356600" y="6210300"/>
          <p14:tracePt t="222089" x="8343900" y="6210300"/>
          <p14:tracePt t="222110" x="8305800" y="6210300"/>
          <p14:tracePt t="222127" x="8274050" y="6210300"/>
          <p14:tracePt t="222142" x="8267700" y="6216650"/>
          <p14:tracePt t="222147" x="8255000" y="6216650"/>
          <p14:tracePt t="222177" x="8229600" y="6229350"/>
          <p14:tracePt t="222193" x="8216900" y="6242050"/>
          <p14:tracePt t="222210" x="8204200" y="6261100"/>
          <p14:tracePt t="222224" x="8191500" y="6267450"/>
          <p14:tracePt t="222241" x="8185150" y="6299200"/>
          <p14:tracePt t="222258" x="8185150" y="6311900"/>
          <p14:tracePt t="222276" x="8185150" y="6318250"/>
          <p14:tracePt t="222279" x="8191500" y="6318250"/>
          <p14:tracePt t="222289" x="8197850" y="6324600"/>
          <p14:tracePt t="222307" x="8223250" y="6337300"/>
          <p14:tracePt t="222324" x="8261350" y="6350000"/>
          <p14:tracePt t="222342" x="8293100" y="6362700"/>
          <p14:tracePt t="222358" x="8356600" y="6375400"/>
          <p14:tracePt t="222375" x="8451850" y="6388100"/>
          <p14:tracePt t="222392" x="8521700" y="6388100"/>
          <p14:tracePt t="222408" x="8578850" y="6381750"/>
          <p14:tracePt t="222442" x="8642350" y="6350000"/>
          <p14:tracePt t="222458" x="8655050" y="6343650"/>
          <p14:tracePt t="222476" x="8655050" y="6337300"/>
          <p14:tracePt t="222508" x="8661400" y="6337300"/>
          <p14:tracePt t="222526" x="8674100" y="6343650"/>
          <p14:tracePt t="222542" x="8705850" y="6356350"/>
          <p14:tracePt t="222558" x="8731250" y="6356350"/>
          <p14:tracePt t="222575" x="8743950" y="6356350"/>
          <p14:tracePt t="222593" x="8750300" y="6350000"/>
          <p14:tracePt t="222609" x="8756650" y="6324600"/>
          <p14:tracePt t="222641" x="8750300" y="6273800"/>
          <p14:tracePt t="222658" x="8731250" y="6248400"/>
          <p14:tracePt t="222676" x="8712200" y="6229350"/>
          <p14:tracePt t="222679" x="8693150" y="6223000"/>
          <p14:tracePt t="222690" x="8680450" y="6216650"/>
          <p14:tracePt t="222707" x="8642350" y="6203950"/>
          <p14:tracePt t="222724" x="8585200" y="6197600"/>
          <p14:tracePt t="222742" x="8540750" y="6184900"/>
          <p14:tracePt t="222759" x="8470900" y="6178550"/>
          <p14:tracePt t="222775" x="8388350" y="6165850"/>
          <p14:tracePt t="222792" x="8356600" y="6159500"/>
          <p14:tracePt t="222809" x="8337550" y="6159500"/>
          <p14:tracePt t="222842" x="8312150" y="6159500"/>
          <p14:tracePt t="222862" x="8293100" y="6159500"/>
          <p14:tracePt t="222863" x="8286750" y="6165850"/>
          <p14:tracePt t="222875" x="8274050" y="6178550"/>
          <p14:tracePt t="222891" x="8235950" y="6210300"/>
          <p14:tracePt t="222908" x="8204200" y="6235700"/>
          <p14:tracePt t="222925" x="8178800" y="6261100"/>
          <p14:tracePt t="222944" x="8166100" y="6280150"/>
          <p14:tracePt t="222958" x="8166100" y="6286500"/>
          <p14:tracePt t="222995" x="8166100" y="6299200"/>
          <p14:tracePt t="223003" x="8172450" y="6305550"/>
          <p14:tracePt t="223011" x="8178800" y="6318250"/>
          <p14:tracePt t="223042" x="8204200" y="6356350"/>
          <p14:tracePt t="223058" x="8223250" y="6394450"/>
          <p14:tracePt t="223077" x="8235950" y="6413500"/>
          <p14:tracePt t="223108" x="8274050" y="6445250"/>
          <p14:tracePt t="223126" x="8286750" y="6451600"/>
          <p14:tracePt t="223143" x="8318500" y="6464300"/>
          <p14:tracePt t="223144" x="8343900" y="6470650"/>
          <p14:tracePt t="223157" x="8369300" y="6483350"/>
          <p14:tracePt t="223174" x="8432800" y="6502400"/>
          <p14:tracePt t="223191" x="8489950" y="6515100"/>
          <p14:tracePt t="223210" x="8610600" y="6534150"/>
          <p14:tracePt t="223242" x="8699500" y="6534150"/>
          <p14:tracePt t="223259" x="8743950" y="6527800"/>
          <p14:tracePt t="223277" x="8775700" y="6521450"/>
          <p14:tracePt t="223293" x="8794750" y="6508750"/>
          <p14:tracePt t="223309" x="8813800" y="6502400"/>
          <p14:tracePt t="223328" x="8851900" y="6489700"/>
          <p14:tracePt t="223343" x="8896350" y="6470650"/>
          <p14:tracePt t="223375" x="8947150" y="6445250"/>
          <p14:tracePt t="223392" x="8959850" y="6438900"/>
          <p14:tracePt t="223410" x="8959850" y="6432550"/>
          <p14:tracePt t="223450" x="8959850" y="6426200"/>
          <p14:tracePt t="223464" x="8953500" y="6419850"/>
          <p14:tracePt t="223481" x="8947150" y="6413500"/>
          <p14:tracePt t="223509" x="8902700" y="6400800"/>
          <p14:tracePt t="223529" x="8839200" y="6381750"/>
          <p14:tracePt t="223543" x="8826500" y="6375400"/>
          <p14:tracePt t="223559" x="8769350" y="6369050"/>
          <p14:tracePt t="223578" x="8667750" y="6350000"/>
          <p14:tracePt t="223596" x="8616950" y="6343650"/>
          <p14:tracePt t="223611" x="8559800" y="6343650"/>
          <p14:tracePt t="223642" x="8509000" y="6337300"/>
          <p14:tracePt t="223798" x="8502650" y="6337300"/>
          <p14:tracePt t="223807" x="8502650" y="6330950"/>
          <p14:tracePt t="223816" x="8496300" y="6324600"/>
          <p14:tracePt t="223845" x="8477250" y="6311900"/>
          <p14:tracePt t="223861" x="8445500" y="6305550"/>
          <p14:tracePt t="223880" x="8432800" y="6292850"/>
          <p14:tracePt t="223909" x="8432800" y="6286500"/>
          <p14:tracePt t="225243" x="8426450" y="6286500"/>
          <p14:tracePt t="225253" x="8420100" y="6286500"/>
          <p14:tracePt t="225259" x="8401050" y="6273800"/>
          <p14:tracePt t="225277" x="8369300" y="6261100"/>
          <p14:tracePt t="225295" x="8350250" y="6254750"/>
          <p14:tracePt t="225366" x="8369300" y="6248400"/>
          <p14:tracePt t="225378" x="8407400" y="6242050"/>
          <p14:tracePt t="225380" x="8432800" y="6235700"/>
          <p14:tracePt t="225394" x="8477250" y="6229350"/>
          <p14:tracePt t="225410" x="8585200" y="6223000"/>
          <p14:tracePt t="225428" x="8667750" y="6223000"/>
          <p14:tracePt t="225444" x="8743950" y="6223000"/>
          <p14:tracePt t="225462" x="8807450" y="6223000"/>
          <p14:tracePt t="225464" x="8839200" y="6223000"/>
          <p14:tracePt t="225477" x="8864600" y="6223000"/>
          <p14:tracePt t="225494" x="8947150" y="6229350"/>
          <p14:tracePt t="225510" x="9029700" y="6235700"/>
          <p14:tracePt t="225528" x="9144000" y="6248400"/>
          <p14:tracePt t="225544" x="9245600" y="6267450"/>
          <p14:tracePt t="225577" x="9398000" y="6273800"/>
          <p14:tracePt t="225594" x="9448800" y="6273800"/>
          <p14:tracePt t="225612" x="9474200" y="6273800"/>
          <p14:tracePt t="225627" x="9505950" y="6273800"/>
          <p14:tracePt t="225644" x="9531350" y="6273800"/>
          <p14:tracePt t="225647" x="9537700" y="6273800"/>
          <p14:tracePt t="225661" x="9550400" y="6280150"/>
          <p14:tracePt t="225678" x="9563100" y="6286500"/>
          <p14:tracePt t="225710" x="9575800" y="6292850"/>
          <p14:tracePt t="225731" x="9575800" y="6299200"/>
          <p14:tracePt t="225746" x="9563100" y="6318250"/>
          <p14:tracePt t="225761" x="9493250" y="6356350"/>
          <p14:tracePt t="225778" x="9423400" y="6400800"/>
          <p14:tracePt t="225794" x="9353550" y="6457950"/>
          <p14:tracePt t="225810" x="9321800" y="6489700"/>
          <p14:tracePt t="225828" x="9309100" y="6521450"/>
          <p14:tracePt t="225845" x="9309100" y="6540500"/>
          <p14:tracePt t="225862" x="9309100" y="6553200"/>
          <p14:tracePt t="225878" x="9309100" y="6559550"/>
          <p14:tracePt t="225910" x="9315450" y="6572250"/>
          <p14:tracePt t="225930" x="9321800" y="6584950"/>
          <p14:tracePt t="225944" x="9328150" y="6584950"/>
          <p14:tracePt t="225960" x="9334500" y="6591300"/>
          <p14:tracePt t="226020" x="9340850" y="6584950"/>
          <p14:tracePt t="226029" x="9340850" y="6578600"/>
          <p14:tracePt t="226046" x="9353550" y="6572250"/>
          <p14:tracePt t="226060" x="9366250" y="6559550"/>
          <p14:tracePt t="226079" x="9385300" y="6553200"/>
          <p14:tracePt t="226112" x="9398000" y="6553200"/>
          <p14:tracePt t="226202" x="9398000" y="6546850"/>
          <p14:tracePt t="226218" x="9398000" y="6540500"/>
          <p14:tracePt t="226244" x="9391650" y="6521450"/>
          <p14:tracePt t="226261" x="9391650" y="6515100"/>
          <p14:tracePt t="226279" x="9385300" y="6502400"/>
          <p14:tracePt t="226311" x="9385300" y="6496050"/>
          <p14:tracePt t="226430" x="9385300" y="6489700"/>
          <p14:tracePt t="226438" x="9385300" y="6477000"/>
          <p14:tracePt t="226447" x="9385300" y="6470650"/>
          <p14:tracePt t="226464" x="9391650" y="6457950"/>
          <p14:tracePt t="226467" x="9391650" y="6451600"/>
          <p14:tracePt t="226479" x="9391650" y="6438900"/>
          <p14:tracePt t="226495" x="9391650" y="6426200"/>
          <p14:tracePt t="226513" x="9391650" y="6419850"/>
          <p14:tracePt t="226776" x="9385300" y="6413500"/>
          <p14:tracePt t="227050" x="9385300" y="6407150"/>
          <p14:tracePt t="227059" x="9385300" y="6400800"/>
          <p14:tracePt t="227071" x="9385300" y="6394450"/>
          <p14:tracePt t="227101" x="9372600" y="6394450"/>
          <p14:tracePt t="227114" x="9366250" y="6394450"/>
          <p14:tracePt t="227117" x="9359900" y="6394450"/>
          <p14:tracePt t="227129" x="9353550" y="6394450"/>
          <p14:tracePt t="231951" x="9347200" y="6394450"/>
          <p14:tracePt t="231961" x="9340850" y="6388100"/>
          <p14:tracePt t="231970" x="9309100" y="6381750"/>
          <p14:tracePt t="231984" x="9220200" y="6381750"/>
          <p14:tracePt t="232003" x="9112250" y="6381750"/>
          <p14:tracePt t="232041" x="9112250" y="6375400"/>
          <p14:tracePt t="232053" x="9112250" y="6362700"/>
          <p14:tracePt t="232054" x="9124950" y="6330950"/>
          <p14:tracePt t="232064" x="9131300" y="6311900"/>
          <p14:tracePt t="232082" x="9144000" y="6261100"/>
          <p14:tracePt t="232100" x="9156700" y="6235700"/>
          <p14:tracePt t="232119" x="9144000" y="6223000"/>
          <p14:tracePt t="232133" x="9131300" y="6223000"/>
          <p14:tracePt t="232149" x="9093200" y="6235700"/>
          <p14:tracePt t="232182" x="8953500" y="6311900"/>
          <p14:tracePt t="232200" x="8851900" y="6343650"/>
          <p14:tracePt t="232204" x="8801100" y="6356350"/>
          <p14:tracePt t="232217" x="8616950" y="6362700"/>
          <p14:tracePt t="232250" x="7994650" y="6381750"/>
          <p14:tracePt t="232266" x="7639050" y="6413500"/>
          <p14:tracePt t="232282" x="7366000" y="6394450"/>
          <p14:tracePt t="232316" x="6965950" y="6362700"/>
          <p14:tracePt t="232333" x="6781800" y="6362700"/>
          <p14:tracePt t="232366" x="6286500" y="6362700"/>
          <p14:tracePt t="232383" x="6051550" y="6356350"/>
          <p14:tracePt t="232399" x="5854700" y="6337300"/>
          <p14:tracePt t="232417" x="5727700" y="6318250"/>
          <p14:tracePt t="232435" x="5645150" y="6299200"/>
          <p14:tracePt t="232448" x="5619750" y="6299200"/>
          <p14:tracePt t="232465" x="5543550" y="6292850"/>
          <p14:tracePt t="232482" x="5429250" y="6280150"/>
          <p14:tracePt t="232500" x="5232400" y="6248400"/>
          <p14:tracePt t="232519" x="5137150" y="6235700"/>
          <p14:tracePt t="232536" x="5067300" y="6216650"/>
          <p14:tracePt t="232552" x="5048250" y="6203950"/>
          <p14:tracePt t="232584" x="4978400" y="6203950"/>
          <p14:tracePt t="232603" x="4826000" y="6203950"/>
          <p14:tracePt t="232605" x="4762500" y="6203950"/>
          <p14:tracePt t="232617" x="4654550" y="6203950"/>
          <p14:tracePt t="232633" x="4451350" y="6191250"/>
          <p14:tracePt t="232652" x="4254500" y="6178550"/>
          <p14:tracePt t="232668" x="4241800" y="6172200"/>
          <p14:tracePt t="232685" x="4254500" y="6165850"/>
          <p14:tracePt t="232699" x="4286250" y="6165850"/>
          <p14:tracePt t="232703" x="4337050" y="6165850"/>
          <p14:tracePt t="232721" x="4451350" y="6159500"/>
          <p14:tracePt t="232734" x="4603750" y="6172200"/>
          <p14:tracePt t="232750" x="4730750" y="6191250"/>
          <p14:tracePt t="232767" x="4832350" y="6210300"/>
          <p14:tracePt t="232784" x="4984750" y="6248400"/>
          <p14:tracePt t="232801" x="5162550" y="6286500"/>
          <p14:tracePt t="232833" x="5600700" y="6330950"/>
          <p14:tracePt t="232852" x="5873750" y="6337300"/>
          <p14:tracePt t="232854" x="6032500" y="6350000"/>
          <p14:tracePt t="232866" x="6153150" y="6350000"/>
          <p14:tracePt t="232882" x="6432550" y="6362700"/>
          <p14:tracePt t="232900" x="6667500" y="6381750"/>
          <p14:tracePt t="232917" x="7010400" y="6426200"/>
          <p14:tracePt t="232936" x="7219950" y="6464300"/>
          <p14:tracePt t="232950" x="7327900" y="6483350"/>
          <p14:tracePt t="232967" x="7581900" y="6515100"/>
          <p14:tracePt t="232984" x="7689850" y="6521450"/>
          <p14:tracePt t="233000" x="7772400" y="6521450"/>
          <p14:tracePt t="233017" x="7816850" y="6521450"/>
          <p14:tracePt t="233050" x="7874000" y="6521450"/>
          <p14:tracePt t="233067" x="7893050" y="6521450"/>
          <p14:tracePt t="233084" x="7918450" y="6521450"/>
          <p14:tracePt t="233099" x="7931150" y="6521450"/>
          <p14:tracePt t="233120" x="7937500" y="6521450"/>
          <p14:tracePt t="233136" x="7943850" y="6521450"/>
          <p14:tracePt t="233190" x="7950200" y="6521450"/>
          <p14:tracePt t="233207" x="7956550" y="6515100"/>
          <p14:tracePt t="233230" x="7962900" y="6515100"/>
          <p14:tracePt t="233239" x="7962900" y="6508750"/>
          <p14:tracePt t="233262" x="7969250" y="6508750"/>
          <p14:tracePt t="233291" x="7975600" y="6508750"/>
          <p14:tracePt t="233304" x="7975600" y="6502400"/>
          <p14:tracePt t="233317" x="7981950" y="6502400"/>
          <p14:tracePt t="233333" x="7994650" y="6502400"/>
          <p14:tracePt t="233350" x="8007350" y="6496050"/>
          <p14:tracePt t="233384" x="8045450" y="6489700"/>
          <p14:tracePt t="233402" x="8089900" y="6470650"/>
          <p14:tracePt t="233418" x="8108950" y="6457950"/>
          <p14:tracePt t="233435" x="8128000" y="6445250"/>
          <p14:tracePt t="233450" x="8134350" y="6432550"/>
          <p14:tracePt t="233467" x="8153400" y="6394450"/>
          <p14:tracePt t="233484" x="8178800" y="6311900"/>
          <p14:tracePt t="233500" x="8210550" y="6223000"/>
          <p14:tracePt t="233518" x="8280400" y="6108700"/>
          <p14:tracePt t="233534" x="8343900" y="6019800"/>
          <p14:tracePt t="233566" x="8496300" y="5816600"/>
          <p14:tracePt t="233584" x="8585200" y="5708650"/>
          <p14:tracePt t="233601" x="8648700" y="5607050"/>
          <p14:tracePt t="233617" x="8724900" y="5435600"/>
          <p14:tracePt t="233634" x="8775700" y="5232400"/>
          <p14:tracePt t="233650" x="8851900" y="5111750"/>
          <p14:tracePt t="233668" x="8934450" y="4978400"/>
          <p14:tracePt t="233684" x="8972550" y="4927600"/>
          <p14:tracePt t="233701" x="9010650" y="4895850"/>
          <p14:tracePt t="233718" x="9023350" y="4889500"/>
          <p14:tracePt t="233742" x="9023350" y="4883150"/>
          <p14:tracePt t="233752" x="9029700" y="4883150"/>
          <p14:tracePt t="233785" x="9061450" y="4806950"/>
          <p14:tracePt t="233804" x="9080500" y="4762500"/>
          <p14:tracePt t="233806" x="9093200" y="4749800"/>
          <p14:tracePt t="233818" x="9099550" y="4724400"/>
          <p14:tracePt t="233834" x="9105900" y="4711700"/>
          <p14:tracePt t="233851" x="9105900" y="4705350"/>
          <p14:tracePt t="233919" x="9112250" y="4705350"/>
          <p14:tracePt t="233928" x="9112250" y="4699000"/>
          <p14:tracePt t="233937" x="9118600" y="4699000"/>
          <p14:tracePt t="233967" x="9150350" y="4679950"/>
          <p14:tracePt t="233987" x="9163050" y="4673600"/>
          <p14:tracePt t="234001" x="9175750" y="4673600"/>
          <p14:tracePt t="234034" x="9220200" y="4654550"/>
          <p14:tracePt t="234052" x="9232900" y="4641850"/>
          <p14:tracePt t="234069" x="9239250" y="4629150"/>
          <p14:tracePt t="234071" x="9239250" y="4622800"/>
          <p14:tracePt t="234084" x="9239250" y="4610100"/>
          <p14:tracePt t="234100" x="9232900" y="4603750"/>
          <p14:tracePt t="234117" x="9220200" y="4597400"/>
          <p14:tracePt t="234136" x="9201150" y="4597400"/>
          <p14:tracePt t="234152" x="9175750" y="4597400"/>
          <p14:tracePt t="234169" x="9163050" y="4597400"/>
          <p14:tracePt t="234186" x="9137650" y="4597400"/>
          <p14:tracePt t="234202" x="9124950" y="4597400"/>
          <p14:tracePt t="234219" x="9105900" y="4603750"/>
          <p14:tracePt t="234251" x="9029700" y="4603750"/>
          <p14:tracePt t="234269" x="8991600" y="4603750"/>
          <p14:tracePt t="234272" x="8978900" y="4603750"/>
          <p14:tracePt t="234285" x="8972550" y="4603750"/>
          <p14:tracePt t="234300" x="8959850" y="4603750"/>
          <p14:tracePt t="234317" x="8953500" y="4610100"/>
          <p14:tracePt t="234335" x="8940800" y="4622800"/>
          <p14:tracePt t="234368" x="8940800" y="4641850"/>
          <p14:tracePt t="234384" x="8947150" y="4648200"/>
          <p14:tracePt t="234401" x="8966200" y="4654550"/>
          <p14:tracePt t="234418" x="8985250" y="4660900"/>
          <p14:tracePt t="234437" x="9010650" y="4667250"/>
          <p14:tracePt t="234454" x="9036050" y="4673600"/>
          <p14:tracePt t="234468" x="9080500" y="4692650"/>
          <p14:tracePt t="234484" x="9099550" y="4699000"/>
          <p14:tracePt t="234501" x="9118600" y="4711700"/>
          <p14:tracePt t="234519" x="9131300" y="4711700"/>
          <p14:tracePt t="234536" x="9144000" y="4711700"/>
          <p14:tracePt t="234539" x="9150350" y="4711700"/>
          <p14:tracePt t="234573" x="9150350" y="4718050"/>
          <p14:tracePt t="234596" x="9150350" y="4724400"/>
          <p14:tracePt t="234605" x="9150350" y="4730750"/>
          <p14:tracePt t="234620" x="9150350" y="4737100"/>
          <p14:tracePt t="234636" x="9150350" y="4743450"/>
          <p14:tracePt t="234660" x="9144000" y="4749800"/>
          <p14:tracePt t="234685" x="9137650" y="4749800"/>
          <p14:tracePt t="234694" x="9137650" y="4756150"/>
          <p14:tracePt t="234702" x="9131300" y="4756150"/>
          <p14:tracePt t="234719" x="9112250" y="4762500"/>
          <p14:tracePt t="234736" x="9093200" y="4768850"/>
          <p14:tracePt t="234738" x="9080500" y="4768850"/>
          <p14:tracePt t="234750" x="9067800" y="4768850"/>
          <p14:tracePt t="234767" x="9055100" y="4775200"/>
          <p14:tracePt t="234844" x="9055100" y="4781550"/>
          <p14:tracePt t="234852" x="9055100" y="4787900"/>
          <p14:tracePt t="234871" x="9061450" y="4800600"/>
          <p14:tracePt t="235303" x="9061450" y="4806950"/>
          <p14:tracePt t="235322" x="9061450" y="4819650"/>
          <p14:tracePt t="235325" x="9061450" y="4826000"/>
          <p14:tracePt t="235336" x="9074150" y="4832350"/>
          <p14:tracePt t="235351" x="9105900" y="4876800"/>
          <p14:tracePt t="235385" x="9188450" y="4902200"/>
          <p14:tracePt t="235404" x="9226550" y="4902200"/>
          <p14:tracePt t="235406" x="9251950" y="4902200"/>
          <p14:tracePt t="235418" x="9290050" y="4902200"/>
          <p14:tracePt t="235433" x="9378950" y="4889500"/>
          <p14:tracePt t="235452" x="9505950" y="4857750"/>
          <p14:tracePt t="235467" x="9626600" y="4819650"/>
          <p14:tracePt t="235484" x="9696450" y="4781550"/>
          <p14:tracePt t="235500" x="9766300" y="4724400"/>
          <p14:tracePt t="235518" x="9772650" y="4692650"/>
          <p14:tracePt t="235534" x="9772650" y="4667250"/>
          <p14:tracePt t="235568" x="9753600" y="4622800"/>
          <p14:tracePt t="235588" x="9728200" y="4591050"/>
          <p14:tracePt t="235606" x="9690100" y="4552950"/>
          <p14:tracePt t="235617" x="9664700" y="4540250"/>
          <p14:tracePt t="235635" x="9613900" y="4508500"/>
          <p14:tracePt t="235652" x="9563100" y="4476750"/>
          <p14:tracePt t="235669" x="9525000" y="4457700"/>
          <p14:tracePt t="235686" x="9505950" y="4438650"/>
          <p14:tracePt t="235702" x="9480550" y="4425950"/>
          <p14:tracePt t="235720" x="9436100" y="4425950"/>
          <p14:tracePt t="235736" x="9378950" y="4425950"/>
          <p14:tracePt t="235753" x="9258300" y="4438650"/>
          <p14:tracePt t="235786" x="9036050" y="4464050"/>
          <p14:tracePt t="235803" x="8940800" y="4476750"/>
          <p14:tracePt t="235820" x="8896350" y="4489450"/>
          <p14:tracePt t="235824" x="8890000" y="4502150"/>
          <p14:tracePt t="235839" x="8877300" y="4540250"/>
          <p14:tracePt t="235853" x="8870950" y="4572000"/>
          <p14:tracePt t="235869" x="8877300" y="4629150"/>
          <p14:tracePt t="235886" x="8928100" y="4737100"/>
          <p14:tracePt t="235902" x="9017000" y="4838700"/>
          <p14:tracePt t="235919" x="9182100" y="4959350"/>
          <p14:tracePt t="235939" x="9391650" y="5086350"/>
          <p14:tracePt t="235970" x="9486900" y="5232400"/>
          <p14:tracePt t="235986" x="9436100" y="5302250"/>
          <p14:tracePt t="236002" x="9353550" y="5403850"/>
          <p14:tracePt t="236020" x="9258300" y="5524500"/>
          <p14:tracePt t="236036" x="9175750" y="5651500"/>
          <p14:tracePt t="236053" x="9105900" y="5797550"/>
          <p14:tracePt t="236069" x="9080500" y="5899150"/>
          <p14:tracePt t="236086" x="9080500" y="5969000"/>
          <p14:tracePt t="236102" x="9080500" y="6007100"/>
          <p14:tracePt t="236107" x="9080500" y="6013450"/>
          <p14:tracePt t="236119" x="9080500" y="6019800"/>
          <p14:tracePt t="236135" x="9080500" y="6032500"/>
          <p14:tracePt t="236153" x="9093200" y="6045200"/>
          <p14:tracePt t="236186" x="9093200" y="6051550"/>
          <p14:tracePt t="236203" x="9055100" y="6045200"/>
          <p14:tracePt t="236220" x="9010650" y="6019800"/>
          <p14:tracePt t="236235" x="8902700" y="5994400"/>
          <p14:tracePt t="236253" x="8813800" y="5981700"/>
          <p14:tracePt t="236269" x="8743950" y="5975350"/>
          <p14:tracePt t="236287" x="8693150" y="5969000"/>
          <p14:tracePt t="236303" x="8655050" y="5969000"/>
          <p14:tracePt t="236320" x="8604250" y="5962650"/>
          <p14:tracePt t="236337" x="8547100" y="5962650"/>
          <p14:tracePt t="236353" x="8426450" y="5969000"/>
          <p14:tracePt t="236369" x="8255000" y="5969000"/>
          <p14:tracePt t="236387" x="7956550" y="5969000"/>
          <p14:tracePt t="236404" x="7778750" y="5981700"/>
          <p14:tracePt t="236436" x="7588250" y="5962650"/>
          <p14:tracePt t="236454" x="7562850" y="5924550"/>
          <p14:tracePt t="236469" x="7556500" y="5899150"/>
          <p14:tracePt t="247933" x="7550150" y="5899150"/>
          <p14:tracePt t="247941" x="7512050" y="5873750"/>
          <p14:tracePt t="247953" x="7480300" y="5854700"/>
          <p14:tracePt t="247962" x="7442200" y="5835650"/>
          <p14:tracePt t="247981" x="7359650" y="5816600"/>
          <p14:tracePt t="248072" x="7353300" y="5816600"/>
          <p14:tracePt t="248096" x="7283450" y="5918200"/>
          <p14:tracePt t="248116" x="7251700" y="6026150"/>
          <p14:tracePt t="248119" x="7245350" y="6083300"/>
          <p14:tracePt t="248130" x="7245350" y="6127750"/>
          <p14:tracePt t="248146" x="7277100" y="6242050"/>
          <p14:tracePt t="248163" x="7308850" y="6362700"/>
          <p14:tracePt t="248180" x="7315200" y="6426200"/>
          <p14:tracePt t="248183" x="7315200" y="6438900"/>
          <p14:tracePt t="248194" x="7315200" y="6445250"/>
          <p14:tracePt t="248229" x="7321550" y="6419850"/>
          <p14:tracePt t="248246" x="7346950" y="6375400"/>
          <p14:tracePt t="248264" x="7385050" y="6337300"/>
          <p14:tracePt t="248279" x="7473950" y="6286500"/>
          <p14:tracePt t="248296" x="7562850" y="6229350"/>
          <p14:tracePt t="248313" x="7620000" y="6184900"/>
          <p14:tracePt t="248331" x="7664450" y="6134100"/>
          <p14:tracePt t="248347" x="7727950" y="6083300"/>
          <p14:tracePt t="248362" x="7829550" y="6038850"/>
          <p14:tracePt t="248381" x="8020050" y="6000750"/>
          <p14:tracePt t="248397" x="8229600" y="5962650"/>
          <p14:tracePt t="248416" x="8502650" y="5886450"/>
          <p14:tracePt t="248430" x="8566150" y="5842000"/>
          <p14:tracePt t="248447" x="8712200" y="5708650"/>
          <p14:tracePt t="248463" x="8794750" y="5613400"/>
          <p14:tracePt t="248480" x="8870950" y="5549900"/>
          <p14:tracePt t="248496" x="8978900" y="5499100"/>
          <p14:tracePt t="248514" x="9074150" y="5461000"/>
          <p14:tracePt t="248532" x="9163050" y="5422900"/>
          <p14:tracePt t="248535" x="9201150" y="5384800"/>
          <p14:tracePt t="248545" x="9232900" y="5346700"/>
          <p14:tracePt t="248562" x="9283700" y="5264150"/>
          <p14:tracePt t="248579" x="9309100" y="5238750"/>
          <p14:tracePt t="248597" x="9328150" y="5219700"/>
          <p14:tracePt t="248614" x="9340850" y="5200650"/>
          <p14:tracePt t="248630" x="9372600" y="5162550"/>
          <p14:tracePt t="248646" x="9429750" y="5124450"/>
          <p14:tracePt t="248663" x="9493250" y="5092700"/>
          <p14:tracePt t="248667" x="9531350" y="5073650"/>
          <p14:tracePt t="248679" x="9556750" y="5060950"/>
          <p14:tracePt t="248696" x="9607550" y="5035550"/>
          <p14:tracePt t="248713" x="9658350" y="4984750"/>
          <p14:tracePt t="248730" x="9671050" y="4959350"/>
          <p14:tracePt t="248748" x="9671050" y="4927600"/>
          <p14:tracePt t="248780" x="9664700" y="4870450"/>
          <p14:tracePt t="248798" x="9664700" y="4851400"/>
          <p14:tracePt t="248801" x="9658350" y="4845050"/>
          <p14:tracePt t="248813" x="9658350" y="4838700"/>
          <p14:tracePt t="248829" x="9652000" y="4813300"/>
          <p14:tracePt t="248846" x="9639300" y="4787900"/>
          <p14:tracePt t="248864" x="9601200" y="4743450"/>
          <p14:tracePt t="248880" x="9563100" y="4705350"/>
          <p14:tracePt t="248896" x="9518650" y="4667250"/>
          <p14:tracePt t="248913" x="9474200" y="4641850"/>
          <p14:tracePt t="248933" x="9436100" y="4616450"/>
          <p14:tracePt t="248947" x="9417050" y="4610100"/>
          <p14:tracePt t="248980" x="9385300" y="4584700"/>
          <p14:tracePt t="248997" x="9353550" y="4572000"/>
          <p14:tracePt t="249015" x="9309100" y="4559300"/>
          <p14:tracePt t="249046" x="9201150" y="4533900"/>
          <p14:tracePt t="249064" x="9124950" y="4521200"/>
          <p14:tracePt t="249081" x="9055100" y="4502150"/>
          <p14:tracePt t="249097" x="9004300" y="4489450"/>
          <p14:tracePt t="249114" x="8972550" y="4483100"/>
          <p14:tracePt t="249117" x="8966200" y="4483100"/>
          <p14:tracePt t="249131" x="8966200" y="4476750"/>
          <p14:tracePt t="249152" x="8959850" y="4476750"/>
          <p14:tracePt t="249165" x="8947150" y="4508500"/>
          <p14:tracePt t="249180" x="8940800" y="4521200"/>
          <p14:tracePt t="249197" x="8915400" y="4584700"/>
          <p14:tracePt t="249214" x="8896350" y="4635500"/>
          <p14:tracePt t="249230" x="8883650" y="4679950"/>
          <p14:tracePt t="249246" x="8883650" y="4711700"/>
          <p14:tracePt t="249264" x="8883650" y="4724400"/>
          <p14:tracePt t="249297" x="8883650" y="4756150"/>
          <p14:tracePt t="249314" x="8883650" y="4794250"/>
          <p14:tracePt t="249331" x="8883650" y="4832350"/>
          <p14:tracePt t="249334" x="8858250" y="4883150"/>
          <p14:tracePt t="249347" x="8845550" y="4908550"/>
          <p14:tracePt t="249363" x="8788400" y="4921250"/>
          <p14:tracePt t="249380" x="8775700" y="4921250"/>
          <p14:tracePt t="249397" x="8763000" y="4927600"/>
          <p14:tracePt t="249481" x="8769350" y="4927600"/>
          <p14:tracePt t="249499" x="8794750" y="4927600"/>
          <p14:tracePt t="249517" x="8864600" y="4914900"/>
          <p14:tracePt t="249518" x="8909050" y="4908550"/>
          <p14:tracePt t="249529" x="8972550" y="4895850"/>
          <p14:tracePt t="249546" x="9124950" y="4857750"/>
          <p14:tracePt t="249564" x="9245600" y="4819650"/>
          <p14:tracePt t="249581" x="9378950" y="4781550"/>
          <p14:tracePt t="249598" x="9486900" y="4756150"/>
          <p14:tracePt t="249614" x="9544050" y="4737100"/>
          <p14:tracePt t="249618" x="9556750" y="4730750"/>
          <p14:tracePt t="249658" x="9544050" y="4730750"/>
          <p14:tracePt t="249668" x="9537700" y="4730750"/>
          <p14:tracePt t="249699" x="9467850" y="4724400"/>
          <p14:tracePt t="249715" x="9436100" y="4724400"/>
          <p14:tracePt t="249731" x="9423400" y="4718050"/>
          <p14:tracePt t="249747" x="9398000" y="4711700"/>
          <p14:tracePt t="249780" x="9321800" y="4686300"/>
          <p14:tracePt t="249797" x="9277350" y="4673600"/>
          <p14:tracePt t="249816" x="9201150" y="4660900"/>
          <p14:tracePt t="249831" x="9137650" y="4648200"/>
          <p14:tracePt t="249848" x="9067800" y="4641850"/>
          <p14:tracePt t="249850" x="9042400" y="4641850"/>
          <p14:tracePt t="249865" x="9023350" y="4660900"/>
          <p14:tracePt t="249881" x="9017000" y="4705350"/>
          <p14:tracePt t="249914" x="9017000" y="4806950"/>
          <p14:tracePt t="249933" x="9017000" y="4883150"/>
          <p14:tracePt t="249949" x="9017000" y="4940300"/>
          <p14:tracePt t="249964" x="8997950" y="4991100"/>
          <p14:tracePt t="249981" x="8985250" y="5016500"/>
          <p14:tracePt t="249997" x="8966200" y="5048250"/>
          <p14:tracePt t="250014" x="8947150" y="5086350"/>
          <p14:tracePt t="250031" x="8928100" y="5162550"/>
          <p14:tracePt t="250049" x="8896350" y="5245100"/>
          <p14:tracePt t="250052" x="8870950" y="5308600"/>
          <p14:tracePt t="250064" x="8832850" y="5365750"/>
          <p14:tracePt t="250081" x="8763000" y="5441950"/>
          <p14:tracePt t="250097" x="8731250" y="5454650"/>
          <p14:tracePt t="250116" x="8724900" y="5454650"/>
          <p14:tracePt t="252794" x="8718550" y="5448300"/>
          <p14:tracePt t="252804" x="8712200" y="5448300"/>
          <p14:tracePt t="252834" x="8578850" y="5435600"/>
          <p14:tracePt t="252852" x="8509000" y="5448300"/>
          <p14:tracePt t="252867" x="8451850" y="5467350"/>
          <p14:tracePt t="252900" x="8432800" y="5467350"/>
          <p14:tracePt t="252921" x="8394700" y="5461000"/>
          <p14:tracePt t="252938" x="8286750" y="5454650"/>
          <p14:tracePt t="252955" x="8070850" y="5492750"/>
          <p14:tracePt t="252967" x="7937500" y="5518150"/>
          <p14:tracePt t="252984" x="7658100" y="5581650"/>
          <p14:tracePt t="252987" x="7537450" y="5613400"/>
          <p14:tracePt t="253002" x="7302500" y="5670550"/>
          <p14:tracePt t="253018" x="7118350" y="5715000"/>
          <p14:tracePt t="253034" x="7023100" y="5740400"/>
          <p14:tracePt t="253051" x="6965950" y="5746750"/>
          <p14:tracePt t="253068" x="6889750" y="5746750"/>
          <p14:tracePt t="253083" x="6711950" y="5772150"/>
          <p14:tracePt t="253116" x="6184900" y="5848350"/>
          <p14:tracePt t="253133" x="5886450" y="5911850"/>
          <p14:tracePt t="253151" x="5670550" y="5956300"/>
          <p14:tracePt t="253166" x="5461000" y="6007100"/>
          <p14:tracePt t="253185" x="5232400" y="6070600"/>
          <p14:tracePt t="253188" x="5086350" y="6108700"/>
          <p14:tracePt t="253198" x="4940300" y="6134100"/>
          <p14:tracePt t="253216" x="4622800" y="6178550"/>
          <p14:tracePt t="253233" x="4298950" y="6210300"/>
          <p14:tracePt t="253251" x="3829050" y="6267450"/>
          <p14:tracePt t="253267" x="3543300" y="6305550"/>
          <p14:tracePt t="253300" x="3130550" y="6356350"/>
          <p14:tracePt t="253317" x="3028950" y="6350000"/>
          <p14:tracePt t="253335" x="2965450" y="6330950"/>
          <p14:tracePt t="253351" x="2889250" y="6311900"/>
          <p14:tracePt t="253384" x="2673350" y="6280150"/>
          <p14:tracePt t="253404" x="2527300" y="6273800"/>
          <p14:tracePt t="253418" x="2508250" y="6273800"/>
          <p14:tracePt t="253434" x="2470150" y="6273800"/>
          <p14:tracePt t="253453" x="2387600" y="6280150"/>
          <p14:tracePt t="253469" x="2336800" y="6280150"/>
          <p14:tracePt t="253485" x="2286000" y="6280150"/>
          <p14:tracePt t="253503" x="2260600" y="6280150"/>
          <p14:tracePt t="253518" x="2254250" y="6280150"/>
          <p14:tracePt t="253542" x="2247900" y="6280150"/>
          <p14:tracePt t="253568" x="2197100" y="6280150"/>
          <p14:tracePt t="253584" x="2139950" y="6280150"/>
          <p14:tracePt t="253600" x="2082800" y="6267450"/>
          <p14:tracePt t="253634" x="2000250" y="6223000"/>
          <p14:tracePt t="253653" x="1974850" y="6223000"/>
          <p14:tracePt t="253655" x="1955800" y="6223000"/>
          <p14:tracePt t="253667" x="1924050" y="6229350"/>
          <p14:tracePt t="253684" x="1816100" y="6261100"/>
          <p14:tracePt t="253700" x="1708150" y="6286500"/>
          <p14:tracePt t="253718" x="1454150" y="6318250"/>
          <p14:tracePt t="253735" x="1377950" y="6318250"/>
          <p14:tracePt t="253752" x="1358900" y="6318250"/>
          <p14:tracePt t="253785" x="1339850" y="6343650"/>
          <p14:tracePt t="253803" x="1276350" y="6381750"/>
          <p14:tracePt t="253819" x="1212850" y="6432550"/>
          <p14:tracePt t="253850" x="1079500" y="6515100"/>
          <p14:tracePt t="253868" x="1066800" y="6534150"/>
          <p14:tracePt t="253884" x="1092200" y="6546850"/>
          <p14:tracePt t="253900" x="1123950" y="6565900"/>
          <p14:tracePt t="253917" x="1143000" y="6584950"/>
          <p14:tracePt t="253937" x="1149350" y="6610350"/>
          <p14:tracePt t="254034" x="1301750" y="6724650"/>
          <p14:tracePt t="254051" x="1327150" y="6737350"/>
          <p14:tracePt t="254068" x="1346200" y="6750050"/>
          <p14:tracePt t="254084" x="1358900" y="6762750"/>
          <p14:tracePt t="254100" x="1377950" y="6769100"/>
          <p14:tracePt t="254118" x="1390650" y="6781800"/>
          <p14:tracePt t="254135" x="1416050" y="6781800"/>
          <p14:tracePt t="254150" x="1473200" y="6781800"/>
          <p14:tracePt t="254184" x="1638300" y="6781800"/>
          <p14:tracePt t="254187" x="1676400" y="6781800"/>
          <p14:tracePt t="254203" x="1720850" y="6781800"/>
          <p14:tracePt t="254218" x="1752600" y="6781800"/>
          <p14:tracePt t="254252" x="1771650" y="6769100"/>
          <p14:tracePt t="254269" x="1784350" y="6762750"/>
          <p14:tracePt t="254287" x="1809750" y="6750050"/>
          <p14:tracePt t="254290" x="1822450" y="6743700"/>
          <p14:tracePt t="254303" x="1847850" y="6737350"/>
          <p14:tracePt t="254321" x="1924050" y="6731000"/>
          <p14:tracePt t="254323" x="1962150" y="6731000"/>
          <p14:tracePt t="254334" x="2000250" y="6731000"/>
          <p14:tracePt t="254350" x="2019300" y="6743700"/>
          <p14:tracePt t="254420" x="2025650" y="6737350"/>
          <p14:tracePt t="254438" x="2038350" y="6724650"/>
          <p14:tracePt t="254439" x="2051050" y="6718300"/>
          <p14:tracePt t="254452" x="2057400" y="6718300"/>
          <p14:tracePt t="254468" x="2057400" y="6711950"/>
          <p14:tracePt t="254555" x="2063750" y="6711950"/>
          <p14:tracePt t="254567" x="2070100" y="6705600"/>
          <p14:tracePt t="254591" x="2082800" y="6686550"/>
          <p14:tracePt t="254594" x="2089150" y="6686550"/>
          <p14:tracePt t="254601" x="2089150" y="6680200"/>
          <p14:tracePt t="254707" x="2089150" y="6673850"/>
          <p14:tracePt t="254784" x="2082800" y="6673850"/>
          <p14:tracePt t="254943" x="2089150" y="6673850"/>
          <p14:tracePt t="254951" x="2101850" y="6673850"/>
          <p14:tracePt t="254984" x="2260600" y="6711950"/>
          <p14:tracePt t="255001" x="2413000" y="6750050"/>
          <p14:tracePt t="255018" x="2546350" y="6775450"/>
          <p14:tracePt t="255050" x="2730500" y="6813550"/>
          <p14:tracePt t="255067" x="2755900" y="6819900"/>
          <p14:tracePt t="255101" x="2768600" y="6813550"/>
          <p14:tracePt t="255117" x="2794000" y="6800850"/>
          <p14:tracePt t="255134" x="2857500" y="6794500"/>
          <p14:tracePt t="255168" x="3105150" y="6781800"/>
          <p14:tracePt t="255185" x="3251200" y="6794500"/>
          <p14:tracePt t="255201" x="3409950" y="6813550"/>
          <p14:tracePt t="255234" x="3562350" y="6819900"/>
          <p14:tracePt t="255252" x="3581400" y="6807200"/>
          <p14:tracePt t="255267" x="3594100" y="6775450"/>
          <p14:tracePt t="255301" x="3670300" y="6699250"/>
          <p14:tracePt t="255317" x="3708400" y="6692900"/>
          <p14:tracePt t="255334" x="3740150" y="6692900"/>
          <p14:tracePt t="255351" x="3746500" y="6692900"/>
          <p14:tracePt t="255384" x="3752850" y="6692900"/>
          <p14:tracePt t="255431" x="3759200" y="6692900"/>
          <p14:tracePt t="255439" x="3759200" y="6686550"/>
          <p14:tracePt t="255451" x="3765550" y="6686550"/>
          <p14:tracePt t="255467" x="3810000" y="6686550"/>
          <p14:tracePt t="255484" x="3848100" y="6686550"/>
          <p14:tracePt t="255501" x="3886200" y="6680200"/>
          <p14:tracePt t="255518" x="3943350" y="6680200"/>
          <p14:tracePt t="255534" x="3956050" y="6680200"/>
          <p14:tracePt t="255551" x="3975100" y="6680200"/>
          <p14:tracePt t="255568" x="3981450" y="6680200"/>
          <p14:tracePt t="255584" x="3981450" y="6673850"/>
          <p14:tracePt t="255609" x="3975100" y="6686550"/>
          <p14:tracePt t="255633" x="3892550" y="6743700"/>
          <p14:tracePt t="255651" x="3746500" y="6788150"/>
          <p14:tracePt t="255667" x="3536950" y="6807200"/>
          <p14:tracePt t="255700" x="2952750" y="6731000"/>
          <p14:tracePt t="255717" x="2705100" y="6661150"/>
          <p14:tracePt t="255734" x="2559050" y="6597650"/>
          <p14:tracePt t="255751" x="2527300" y="6546850"/>
          <p14:tracePt t="255784" x="2635250" y="6521450"/>
          <p14:tracePt t="255801" x="2654300" y="6534150"/>
          <p14:tracePt t="255818" x="2667000" y="6553200"/>
          <p14:tracePt t="255851" x="2667000" y="6559550"/>
          <p14:tracePt t="255868" x="2673350" y="6565900"/>
          <p14:tracePt t="255884" x="2711450" y="6559550"/>
          <p14:tracePt t="255901" x="2787650" y="6546850"/>
          <p14:tracePt t="255918" x="2901950" y="6527800"/>
          <p14:tracePt t="255934" x="3092450" y="6508750"/>
          <p14:tracePt t="255950" x="3270250" y="6502400"/>
          <p14:tracePt t="255969" x="3467100" y="6502400"/>
          <p14:tracePt t="255984" x="3683000" y="6496050"/>
          <p14:tracePt t="256000" x="3848100" y="6496050"/>
          <p14:tracePt t="256018" x="4064000" y="6477000"/>
          <p14:tracePt t="256034" x="4273550" y="6438900"/>
          <p14:tracePt t="256051" x="4489450" y="6369050"/>
          <p14:tracePt t="256067" x="4730750" y="6261100"/>
          <p14:tracePt t="256101" x="5187950" y="5981700"/>
          <p14:tracePt t="256118" x="5359400" y="5854700"/>
          <p14:tracePt t="256134" x="5543550" y="5708650"/>
          <p14:tracePt t="256151" x="5632450" y="5626100"/>
          <p14:tracePt t="256185" x="5759450" y="5499100"/>
          <p14:tracePt t="256204" x="5778500" y="5461000"/>
          <p14:tracePt t="256218" x="5784850" y="5448300"/>
          <p14:tracePt t="256234" x="5784850" y="5435600"/>
          <p14:tracePt t="256251" x="5791200" y="5429250"/>
          <p14:tracePt t="256297" x="5784850" y="5435600"/>
          <p14:tracePt t="256305" x="5778500" y="5435600"/>
          <p14:tracePt t="256318" x="5772150" y="5448300"/>
          <p14:tracePt t="256334" x="5740400" y="5461000"/>
          <p14:tracePt t="256351" x="5721350" y="5461000"/>
          <p14:tracePt t="256388" x="5721350" y="5454650"/>
          <p14:tracePt t="256394" x="5721350" y="5448300"/>
          <p14:tracePt t="256402" x="5715000" y="5441950"/>
          <p14:tracePt t="256435" x="5695950" y="5410200"/>
          <p14:tracePt t="256453" x="5676900" y="5397500"/>
          <p14:tracePt t="256468" x="5638800" y="5397500"/>
          <p14:tracePt t="256485" x="5588000" y="5397500"/>
          <p14:tracePt t="256501" x="5549900" y="5397500"/>
          <p14:tracePt t="256517" x="5530850" y="5397500"/>
          <p14:tracePt t="256534" x="5518150" y="5391150"/>
          <p14:tracePt t="256552" x="5505450" y="5359400"/>
          <p14:tracePt t="256585" x="5429250" y="5226050"/>
          <p14:tracePt t="256604" x="5308600" y="5099050"/>
          <p14:tracePt t="256619" x="5264150" y="5054600"/>
          <p14:tracePt t="256636" x="5257800" y="5041900"/>
          <p14:tracePt t="256678" x="5264150" y="5041900"/>
          <p14:tracePt t="256683" x="5270500" y="5041900"/>
          <p14:tracePt t="256693" x="5295900" y="5041900"/>
          <p14:tracePt t="256704" x="5302250" y="5041900"/>
          <p14:tracePt t="256719" x="5308600" y="5041900"/>
          <p14:tracePt t="256734" x="5302250" y="5035550"/>
          <p14:tracePt t="256752" x="5270500" y="5016500"/>
          <p14:tracePt t="256771" x="5238750" y="4991100"/>
          <p14:tracePt t="256790" x="5226050" y="4965700"/>
          <p14:tracePt t="256815" x="5232400" y="4965700"/>
          <p14:tracePt t="256824" x="5238750" y="4965700"/>
          <p14:tracePt t="256840" x="5308600" y="4972050"/>
          <p14:tracePt t="256852" x="5340350" y="4984750"/>
          <p14:tracePt t="256871" x="5524500" y="5016500"/>
          <p14:tracePt t="256904" x="5715000" y="5035550"/>
          <p14:tracePt t="256922" x="5772150" y="5035550"/>
          <p14:tracePt t="256939" x="5810250" y="5022850"/>
          <p14:tracePt t="256953" x="5842000" y="5003800"/>
          <p14:tracePt t="256970" x="5867400" y="4984750"/>
          <p14:tracePt t="256986" x="5905500" y="4959350"/>
          <p14:tracePt t="257004" x="5943600" y="4933950"/>
          <p14:tracePt t="257022" x="5956300" y="4908550"/>
          <p14:tracePt t="257025" x="5956300" y="4889500"/>
          <p14:tracePt t="257037" x="5956300" y="4876800"/>
          <p14:tracePt t="257053" x="5930900" y="4845050"/>
          <p14:tracePt t="257070" x="5886450" y="4813300"/>
          <p14:tracePt t="257087" x="5829300" y="4781550"/>
          <p14:tracePt t="257104" x="5803900" y="4762500"/>
          <p14:tracePt t="257120" x="5784850" y="4756150"/>
          <p14:tracePt t="257137" x="5753100" y="4749800"/>
          <p14:tracePt t="257170" x="5594350" y="4762500"/>
          <p14:tracePt t="257187" x="5486400" y="4775200"/>
          <p14:tracePt t="257205" x="5391150" y="4781550"/>
          <p14:tracePt t="257207" x="5346700" y="4781550"/>
          <p14:tracePt t="257219" x="5314950" y="4781550"/>
          <p14:tracePt t="257236" x="5283200" y="4781550"/>
          <p14:tracePt t="257270" x="5289550" y="4787900"/>
          <p14:tracePt t="257287" x="5308600" y="4806950"/>
          <p14:tracePt t="257304" x="5321300" y="4838700"/>
          <p14:tracePt t="257321" x="5340350" y="4883150"/>
          <p14:tracePt t="257338" x="5365750" y="4921250"/>
          <p14:tracePt t="257355" x="5378450" y="4946650"/>
          <p14:tracePt t="257357" x="5378450" y="4953000"/>
          <p14:tracePt t="257370" x="5391150" y="4959350"/>
          <p14:tracePt t="257386" x="5410200" y="4972050"/>
          <p14:tracePt t="257404" x="5429250" y="4972050"/>
          <p14:tracePt t="257421" x="5486400" y="4984750"/>
          <p14:tracePt t="257439" x="5537200" y="4991100"/>
          <p14:tracePt t="257455" x="5588000" y="4997450"/>
          <p14:tracePt t="257473" x="5670550" y="4997450"/>
          <p14:tracePt t="257504" x="5759450" y="5003800"/>
          <p14:tracePt t="257529" x="5759450" y="5010150"/>
          <p14:tracePt t="257539" x="5753100" y="5029200"/>
          <p14:tracePt t="257570" x="5670550" y="5105400"/>
          <p14:tracePt t="257587" x="5632450" y="5149850"/>
          <p14:tracePt t="257605" x="5607050" y="5200650"/>
          <p14:tracePt t="257608" x="5594350" y="5226050"/>
          <p14:tracePt t="257619" x="5588000" y="5251450"/>
          <p14:tracePt t="257636" x="5575300" y="5283200"/>
          <p14:tracePt t="257654" x="5568950" y="5308600"/>
          <p14:tracePt t="257672" x="5530850" y="5353050"/>
          <p14:tracePt t="257688" x="5505450" y="5378450"/>
          <p14:tracePt t="257706" x="5480050" y="5397500"/>
          <p14:tracePt t="257721" x="5467350" y="5410200"/>
          <p14:tracePt t="257737" x="5448300" y="5429250"/>
          <p14:tracePt t="257755" x="5416550" y="5454650"/>
          <p14:tracePt t="257787" x="5219700" y="5619750"/>
          <p14:tracePt t="257805" x="5099050" y="5702300"/>
          <p14:tracePt t="257823" x="4984750" y="5765800"/>
          <p14:tracePt t="257826" x="4927600" y="5797550"/>
          <p14:tracePt t="257837" x="4876800" y="5829300"/>
          <p14:tracePt t="257853" x="4756150" y="5886450"/>
          <p14:tracePt t="257870" x="4610100" y="5949950"/>
          <p14:tracePt t="257904" x="4267200" y="6051550"/>
          <p14:tracePt t="257921" x="4095750" y="6108700"/>
          <p14:tracePt t="257941" x="4051300" y="6127750"/>
          <p14:tracePt t="257954" x="4025900" y="6153150"/>
          <p14:tracePt t="257970" x="3994150" y="6184900"/>
          <p14:tracePt t="257987" x="3968750" y="6216650"/>
          <p14:tracePt t="258004" x="3943350" y="6248400"/>
          <p14:tracePt t="258037" x="3917950" y="6280150"/>
          <p14:tracePt t="258055" x="3917950" y="6286500"/>
          <p14:tracePt t="258073" x="3917950" y="6311900"/>
          <p14:tracePt t="258074" x="3911600" y="6343650"/>
          <p14:tracePt t="258087" x="3905250" y="6369050"/>
          <p14:tracePt t="258104" x="3879850" y="6426200"/>
          <p14:tracePt t="258121" x="3841750" y="6477000"/>
          <p14:tracePt t="258138" x="3816350" y="6508750"/>
          <p14:tracePt t="258154" x="3810000" y="6527800"/>
          <p14:tracePt t="258189" x="3816350" y="6565900"/>
          <p14:tracePt t="258204" x="3822700" y="6591300"/>
          <p14:tracePt t="258221" x="3829050" y="6610350"/>
          <p14:tracePt t="258237" x="3835400" y="6616700"/>
          <p14:tracePt t="258255" x="3848100" y="6623050"/>
          <p14:tracePt t="258272" x="3854450" y="6623050"/>
          <p14:tracePt t="258287" x="3860800" y="6623050"/>
          <p14:tracePt t="258305" x="3867150" y="6629400"/>
          <p14:tracePt t="258308" x="3873500" y="6635750"/>
          <p14:tracePt t="258322" x="3879850" y="6642100"/>
          <p14:tracePt t="258324" x="3886200" y="6648450"/>
          <p14:tracePt t="258338" x="3898900" y="6667500"/>
          <p14:tracePt t="258354" x="3917950" y="6692900"/>
          <p14:tracePt t="258371" x="3937000" y="6711950"/>
          <p14:tracePt t="258392" x="3962400" y="6737350"/>
          <p14:tracePt t="258406" x="3987800" y="6743700"/>
          <p14:tracePt t="258420" x="3994150" y="6743700"/>
          <p14:tracePt t="258439" x="4032250" y="6743700"/>
          <p14:tracePt t="258457" x="4051300" y="6737350"/>
          <p14:tracePt t="258472" x="4083050" y="6724650"/>
          <p14:tracePt t="258487" x="4089400" y="6718300"/>
          <p14:tracePt t="258504" x="4095750" y="6718300"/>
          <p14:tracePt t="258522" x="4095750" y="6705600"/>
          <p14:tracePt t="258539" x="4083050" y="6680200"/>
          <p14:tracePt t="258555" x="4070350" y="6661150"/>
          <p14:tracePt t="258589" x="4057650" y="6629400"/>
          <p14:tracePt t="258592" x="4051300" y="6623050"/>
          <p14:tracePt t="258608" x="4044950" y="6616700"/>
          <p14:tracePt t="258621" x="4038600" y="6616700"/>
          <p14:tracePt t="258637" x="4025900" y="6610350"/>
          <p14:tracePt t="258654" x="4013200" y="6604000"/>
          <p14:tracePt t="258671" x="3987800" y="6572250"/>
          <p14:tracePt t="258687" x="3968750" y="6540500"/>
          <p14:tracePt t="258703" x="3949700" y="6502400"/>
          <p14:tracePt t="258720" x="3930650" y="6470650"/>
          <p14:tracePt t="258737" x="3911600" y="6464300"/>
          <p14:tracePt t="258771" x="3892550" y="6464300"/>
          <p14:tracePt t="258788" x="3879850" y="6464300"/>
          <p14:tracePt t="258805" x="3867150" y="6464300"/>
          <p14:tracePt t="258822" x="3854450" y="6464300"/>
          <p14:tracePt t="258838" x="3829050" y="6457950"/>
          <p14:tracePt t="258855" x="3771900" y="6451600"/>
          <p14:tracePt t="258872" x="3752850" y="6451600"/>
          <p14:tracePt t="258875" x="3733800" y="6451600"/>
          <p14:tracePt t="258907" x="3714750" y="6470650"/>
          <p14:tracePt t="258935" x="3714750" y="6477000"/>
          <p14:tracePt t="259030" x="3714750" y="6483350"/>
          <p14:tracePt t="259040" x="3727450" y="6489700"/>
          <p14:tracePt t="259056" x="3752850" y="6502400"/>
          <p14:tracePt t="259072" x="3784600" y="6521450"/>
          <p14:tracePt t="259105" x="3816350" y="6527800"/>
          <p14:tracePt t="259123" x="3848100" y="6534150"/>
          <p14:tracePt t="259138" x="3905250" y="6540500"/>
          <p14:tracePt t="259155" x="4006850" y="6546850"/>
          <p14:tracePt t="259161" x="4064000" y="6565900"/>
          <p14:tracePt t="259172" x="4127500" y="6584950"/>
          <p14:tracePt t="259188" x="4248150" y="6616700"/>
          <p14:tracePt t="259205" x="4349750" y="6642100"/>
          <p14:tracePt t="259239" x="4559300" y="6680200"/>
          <p14:tracePt t="259256" x="4686300" y="6680200"/>
          <p14:tracePt t="259272" x="4775200" y="6673850"/>
          <p14:tracePt t="259289" x="4864100" y="6667500"/>
          <p14:tracePt t="259306" x="4953000" y="6667500"/>
          <p14:tracePt t="259324" x="4991100" y="6667500"/>
          <p14:tracePt t="259340" x="4997450" y="6667500"/>
          <p14:tracePt t="259355" x="5003800" y="6667500"/>
          <p14:tracePt t="259513" x="5003800" y="6661150"/>
          <p14:tracePt t="259521" x="5010150" y="6661150"/>
          <p14:tracePt t="259529" x="5016500" y="6661150"/>
          <p14:tracePt t="259545" x="5016500" y="6654800"/>
          <p14:tracePt t="259571" x="5035550" y="6642100"/>
          <p14:tracePt t="259588" x="5048250" y="6623050"/>
          <p14:tracePt t="259604" x="5067300" y="6610350"/>
          <p14:tracePt t="259638" x="5086350" y="6597650"/>
          <p14:tracePt t="259655" x="5092700" y="6597650"/>
          <p14:tracePt t="259672" x="5099050" y="6597650"/>
          <p14:tracePt t="259756" x="5099050" y="6591300"/>
          <p14:tracePt t="259812" x="5099050" y="6584950"/>
          <p14:tracePt t="259819" x="5105400" y="6584950"/>
          <p14:tracePt t="260095" x="5105400" y="6578600"/>
          <p14:tracePt t="260103" x="5111750" y="6572250"/>
          <p14:tracePt t="260109" x="5118100" y="6572250"/>
          <p14:tracePt t="260123" x="5124450" y="6565900"/>
          <p14:tracePt t="260142" x="5143500" y="6559550"/>
          <p14:tracePt t="260158" x="5149850" y="6546850"/>
          <p14:tracePt t="260175" x="5162550" y="6534150"/>
          <p14:tracePt t="260191" x="5175250" y="6521450"/>
          <p14:tracePt t="260207" x="5187950" y="6489700"/>
          <p14:tracePt t="260224" x="5219700" y="6438900"/>
          <p14:tracePt t="260241" x="5295900" y="6369050"/>
          <p14:tracePt t="260257" x="5346700" y="6330950"/>
          <p14:tracePt t="260274" x="5353050" y="6330950"/>
          <p14:tracePt t="260333" x="5346700" y="6330950"/>
          <p14:tracePt t="260340" x="5346700" y="6318250"/>
          <p14:tracePt t="260372" x="5346700" y="6235700"/>
          <p14:tracePt t="261803" x="5340350" y="6235700"/>
          <p14:tracePt t="261814" x="5276850" y="6229350"/>
          <p14:tracePt t="261841" x="5035550" y="6070600"/>
          <p14:tracePt t="261861" x="4864100" y="5949950"/>
          <p14:tracePt t="261876" x="4756150" y="5873750"/>
          <p14:tracePt t="261909" x="4667250" y="5746750"/>
          <p14:tracePt t="261929" x="4641850" y="5562600"/>
          <p14:tracePt t="261944" x="4641850" y="5391150"/>
          <p14:tracePt t="261959" x="4610100" y="5187950"/>
          <p14:tracePt t="261977" x="4572000" y="4921250"/>
          <p14:tracePt t="261998" x="4546600" y="4667250"/>
          <p14:tracePt t="262010" x="4546600" y="4432300"/>
          <p14:tracePt t="262042" x="4540250" y="3975100"/>
          <p14:tracePt t="262061" x="4527550" y="3797300"/>
          <p14:tracePt t="262063" x="4527550" y="3695700"/>
          <p14:tracePt t="262074" x="4527550" y="3619500"/>
          <p14:tracePt t="262090" x="4552950" y="3435350"/>
          <p14:tracePt t="262109" x="4591050" y="3263900"/>
          <p14:tracePt t="262125" x="4616450" y="3086100"/>
          <p14:tracePt t="262141" x="4648200" y="2901950"/>
          <p14:tracePt t="262158" x="4679950" y="2736850"/>
          <p14:tracePt t="262175" x="4705350" y="2578100"/>
          <p14:tracePt t="262180" x="4718050" y="2489200"/>
          <p14:tracePt t="262192" x="4730750" y="2400300"/>
          <p14:tracePt t="262209" x="4762500" y="2139950"/>
          <p14:tracePt t="262242" x="4787900" y="1765300"/>
          <p14:tracePt t="262258" x="4787900" y="1581150"/>
          <p14:tracePt t="262278" x="4787900" y="1390650"/>
          <p14:tracePt t="262310" x="4749800" y="1054100"/>
          <p14:tracePt t="262329" x="4743450" y="787400"/>
          <p14:tracePt t="262340" x="4737100" y="698500"/>
          <p14:tracePt t="262358" x="4730750" y="533400"/>
          <p14:tracePt t="262378" x="4718050" y="311150"/>
          <p14:tracePt t="262392" x="4711700" y="247650"/>
          <p14:tracePt t="262413" x="4705350" y="133350"/>
          <p14:tracePt t="262429" x="4679950" y="82550"/>
          <p14:tracePt t="262445" x="4654550" y="57150"/>
          <p14:tracePt t="262463" x="4635500" y="50800"/>
          <p14:tracePt t="262494" x="4635500" y="57150"/>
          <p14:tracePt t="262510" x="4622800" y="95250"/>
          <p14:tracePt t="262525" x="4616450" y="133350"/>
          <p14:tracePt t="262542" x="4603750" y="165100"/>
          <p14:tracePt t="262576" x="4546600" y="209550"/>
          <p14:tracePt t="262593" x="4483100" y="222250"/>
          <p14:tracePt t="262607" x="4406900" y="241300"/>
          <p14:tracePt t="262623" x="4286250" y="260350"/>
          <p14:tracePt t="262641" x="4184650" y="273050"/>
          <p14:tracePt t="262660" x="4089400" y="285750"/>
          <p14:tracePt t="262662" x="4057650" y="292100"/>
          <p14:tracePt t="262673" x="4019550" y="304800"/>
          <p14:tracePt t="262691" x="3949700" y="323850"/>
          <p14:tracePt t="262708" x="3867150" y="336550"/>
          <p14:tracePt t="262723" x="3765550" y="355600"/>
          <p14:tracePt t="262743" x="3575050" y="374650"/>
          <p14:tracePt t="262760" x="3435350" y="381000"/>
          <p14:tracePt t="262778" x="3327400" y="387350"/>
          <p14:tracePt t="262791" x="3263900" y="400050"/>
          <p14:tracePt t="262809" x="3244850" y="425450"/>
          <p14:tracePt t="262814" x="3232150" y="444500"/>
          <p14:tracePt t="262827" x="3219450" y="476250"/>
          <p14:tracePt t="262848" x="3149600" y="571500"/>
          <p14:tracePt t="262861" x="3067050" y="666750"/>
          <p14:tracePt t="262879" x="3003550" y="762000"/>
          <p14:tracePt t="262895" x="2959100" y="876300"/>
          <p14:tracePt t="262913" x="2959100" y="939800"/>
          <p14:tracePt t="262926" x="2990850" y="990600"/>
          <p14:tracePt t="262946" x="3048000" y="1041400"/>
          <p14:tracePt t="262976" x="3181350" y="1104900"/>
          <p14:tracePt t="262997" x="3263900" y="1123950"/>
          <p14:tracePt t="263013" x="3378200" y="1136650"/>
          <p14:tracePt t="263043" x="3600450" y="1155700"/>
          <p14:tracePt t="263064" x="3740150" y="1162050"/>
          <p14:tracePt t="263078" x="3810000" y="1174750"/>
          <p14:tracePt t="263093" x="3924300" y="1187450"/>
          <p14:tracePt t="263098" x="4032250" y="1200150"/>
          <p14:tracePt t="263109" x="4114800" y="1206500"/>
          <p14:tracePt t="263132" x="4432300" y="1212850"/>
          <p14:tracePt t="263146" x="4654550" y="1200150"/>
          <p14:tracePt t="263160" x="4876800" y="1162050"/>
          <p14:tracePt t="263180" x="5080000" y="1111250"/>
          <p14:tracePt t="263195" x="5257800" y="1073150"/>
          <p14:tracePt t="263211" x="5403850" y="1054100"/>
          <p14:tracePt t="263227" x="5543550" y="1041400"/>
          <p14:tracePt t="263246" x="5689600" y="1016000"/>
          <p14:tracePt t="263260" x="5854700" y="971550"/>
          <p14:tracePt t="263276" x="6013450" y="908050"/>
          <p14:tracePt t="263291" x="6146800" y="838200"/>
          <p14:tracePt t="263310" x="6261100" y="781050"/>
          <p14:tracePt t="263326" x="6369050" y="742950"/>
          <p14:tracePt t="263344" x="6477000" y="730250"/>
          <p14:tracePt t="263359" x="6591300" y="736600"/>
          <p14:tracePt t="263376" x="6711950" y="768350"/>
          <p14:tracePt t="263393" x="6807200" y="800100"/>
          <p14:tracePt t="263412" x="6889750" y="819150"/>
          <p14:tracePt t="263442" x="6896100" y="819150"/>
          <p14:tracePt t="263458" x="6902450" y="812800"/>
          <p14:tracePt t="263478" x="6908800" y="806450"/>
          <p14:tracePt t="263507" x="6908800" y="800100"/>
          <p14:tracePt t="263524" x="6902450" y="793750"/>
          <p14:tracePt t="263540" x="6889750" y="781050"/>
          <p14:tracePt t="263576" x="6838950" y="749300"/>
          <p14:tracePt t="263592" x="6819900" y="730250"/>
          <p14:tracePt t="263609" x="6807200" y="723900"/>
          <p14:tracePt t="263641" x="6788150" y="704850"/>
          <p14:tracePt t="263658" x="6775450" y="698500"/>
          <p14:tracePt t="263675" x="6737350" y="685800"/>
          <p14:tracePt t="263691" x="6711950" y="679450"/>
          <p14:tracePt t="263710" x="6661150" y="673100"/>
          <p14:tracePt t="263724" x="6629400" y="673100"/>
          <p14:tracePt t="263741" x="6584950" y="673100"/>
          <p14:tracePt t="263760" x="6559550" y="673100"/>
          <p14:tracePt t="263776" x="6553200" y="679450"/>
          <p14:tracePt t="263844" x="6546850" y="679450"/>
          <p14:tracePt t="263852" x="6540500" y="685800"/>
          <p14:tracePt t="263860" x="6527800" y="685800"/>
          <p14:tracePt t="263876" x="6477000" y="692150"/>
          <p14:tracePt t="263910" x="6388100" y="692150"/>
          <p14:tracePt t="263930" x="6381750" y="692150"/>
          <p14:tracePt t="263977" x="6381750" y="685800"/>
          <p14:tracePt t="264049" x="6375400" y="685800"/>
          <p14:tracePt t="264068" x="6369050" y="685800"/>
          <p14:tracePt t="264073" x="6362700" y="685800"/>
          <p14:tracePt t="264109" x="6330950" y="704850"/>
          <p14:tracePt t="264127" x="6292850" y="717550"/>
          <p14:tracePt t="264144" x="6235700" y="736600"/>
          <p14:tracePt t="264176" x="6096000" y="768350"/>
          <p14:tracePt t="264193" x="6013450" y="781050"/>
          <p14:tracePt t="264210" x="5975350" y="781050"/>
          <p14:tracePt t="264242" x="5924550" y="781050"/>
          <p14:tracePt t="264279" x="5918200" y="781050"/>
          <p14:tracePt t="264291" x="5911850" y="781050"/>
          <p14:tracePt t="264310" x="5886450" y="781050"/>
          <p14:tracePt t="264329" x="5873750" y="781050"/>
          <p14:tracePt t="264346" x="5867400" y="781050"/>
          <p14:tracePt t="264521" x="5854700" y="787400"/>
          <p14:tracePt t="264532" x="5848350" y="793750"/>
          <p14:tracePt t="264544" x="5829300" y="825500"/>
          <p14:tracePt t="264577" x="5740400" y="958850"/>
          <p14:tracePt t="264597" x="5657850" y="1073150"/>
          <p14:tracePt t="264599" x="5613400" y="1117600"/>
          <p14:tracePt t="264609" x="5568950" y="1162050"/>
          <p14:tracePt t="264625" x="5467350" y="1250950"/>
          <p14:tracePt t="264643" x="5410200" y="1295400"/>
          <p14:tracePt t="264661" x="5397500" y="1314450"/>
          <p14:tracePt t="264677" x="5397500" y="1327150"/>
          <p14:tracePt t="264679" x="5397500" y="1333500"/>
          <p14:tracePt t="264694" x="5397500" y="1339850"/>
          <p14:tracePt t="264712" x="5378450" y="1377950"/>
          <p14:tracePt t="264730" x="5334000" y="1403350"/>
          <p14:tracePt t="264746" x="5232400" y="1447800"/>
          <p14:tracePt t="264777" x="5054600" y="1536700"/>
          <p14:tracePt t="264794" x="5003800" y="1581150"/>
          <p14:tracePt t="264814" x="4972050" y="1638300"/>
          <p14:tracePt t="264830" x="4959350" y="1695450"/>
          <p14:tracePt t="264844" x="4940300" y="1778000"/>
          <p14:tracePt t="264859" x="4902200" y="1841500"/>
          <p14:tracePt t="264878" x="4832350" y="1930400"/>
          <p14:tracePt t="264882" x="4800600" y="1974850"/>
          <p14:tracePt t="264893" x="4756150" y="2019300"/>
          <p14:tracePt t="264909" x="4660900" y="2133600"/>
          <p14:tracePt t="264926" x="4591050" y="2222500"/>
          <p14:tracePt t="264948" x="4495800" y="2393950"/>
          <p14:tracePt t="264979" x="4425950" y="2616200"/>
          <p14:tracePt t="264997" x="4381500" y="2743200"/>
          <p14:tracePt t="265015" x="4330700" y="2863850"/>
          <p14:tracePt t="265043" x="4222750" y="3098800"/>
          <p14:tracePt t="265064" x="4191000" y="3194050"/>
          <p14:tracePt t="265067" x="4178300" y="3244850"/>
          <p14:tracePt t="265079" x="4171950" y="3276600"/>
          <p14:tracePt t="265111" x="4178300" y="3390900"/>
          <p14:tracePt t="265130" x="4216400" y="3460750"/>
          <p14:tracePt t="265144" x="4235450" y="3486150"/>
          <p14:tracePt t="265160" x="4311650" y="3562350"/>
          <p14:tracePt t="265176" x="4400550" y="3644900"/>
          <p14:tracePt t="265194" x="4552950" y="3752850"/>
          <p14:tracePt t="265198" x="4654550" y="3822700"/>
          <p14:tracePt t="265209" x="4749800" y="3886200"/>
          <p14:tracePt t="265244" x="5143500" y="4133850"/>
          <p14:tracePt t="265262" x="5289550" y="4216400"/>
          <p14:tracePt t="265277" x="5486400" y="4324350"/>
          <p14:tracePt t="265293" x="5638800" y="4406900"/>
          <p14:tracePt t="265311" x="5797550" y="4483100"/>
          <p14:tracePt t="265330" x="5892800" y="4540250"/>
          <p14:tracePt t="265331" x="5930900" y="4559300"/>
          <p14:tracePt t="265344" x="5956300" y="4572000"/>
          <p14:tracePt t="265377" x="5969000" y="4578350"/>
          <p14:tracePt t="265409" x="5975350" y="4578350"/>
          <p14:tracePt t="265417" x="5981700" y="4578350"/>
          <p14:tracePt t="265444" x="6038850" y="4578350"/>
          <p14:tracePt t="265459" x="6083300" y="4578350"/>
          <p14:tracePt t="265477" x="6127750" y="4584700"/>
          <p14:tracePt t="265493" x="6153150" y="4578350"/>
          <p14:tracePt t="265510" x="6197600" y="4565650"/>
          <p14:tracePt t="265528" x="6267450" y="4552950"/>
          <p14:tracePt t="265529" x="6311900" y="4540250"/>
          <p14:tracePt t="265544" x="6362700" y="4533900"/>
          <p14:tracePt t="265560" x="6489700" y="4514850"/>
          <p14:tracePt t="265577" x="6616700" y="4483100"/>
          <p14:tracePt t="265594" x="6699250" y="4438650"/>
          <p14:tracePt t="265612" x="6750050" y="4387850"/>
          <p14:tracePt t="265644" x="6877050" y="4216400"/>
          <p14:tracePt t="265661" x="6934200" y="4127500"/>
          <p14:tracePt t="265679" x="6972300" y="4051300"/>
          <p14:tracePt t="265695" x="6997700" y="3956050"/>
          <p14:tracePt t="265712" x="6997700" y="3867150"/>
          <p14:tracePt t="265729" x="6972300" y="3810000"/>
          <p14:tracePt t="265731" x="6953250" y="3778250"/>
          <p14:tracePt t="265744" x="6915150" y="3740150"/>
          <p14:tracePt t="265761" x="6858000" y="3695700"/>
          <p14:tracePt t="265778" x="6762750" y="3651250"/>
          <p14:tracePt t="265798" x="6642100" y="3594100"/>
          <p14:tracePt t="265815" x="6572250" y="3556000"/>
          <p14:tracePt t="265828" x="6527800" y="3530600"/>
          <p14:tracePt t="265845" x="6477000" y="3505200"/>
          <p14:tracePt t="265862" x="6426200" y="3498850"/>
          <p14:tracePt t="265880" x="6343650" y="3498850"/>
          <p14:tracePt t="265911" x="6096000" y="3556000"/>
          <p14:tracePt t="265931" x="5981700" y="3581400"/>
          <p14:tracePt t="265933" x="5924550" y="3594100"/>
          <p14:tracePt t="265948" x="5892800" y="3600450"/>
          <p14:tracePt t="265978" x="5778500" y="3638550"/>
          <p14:tracePt t="265998" x="5613400" y="3708400"/>
          <p14:tracePt t="266015" x="5480050" y="3765550"/>
          <p14:tracePt t="266033" x="5321300" y="3860800"/>
          <p14:tracePt t="266046" x="5187950" y="3975100"/>
          <p14:tracePt t="266064" x="5124450" y="4076700"/>
          <p14:tracePt t="266079" x="5092700" y="4178300"/>
          <p14:tracePt t="266094" x="5092700" y="4267200"/>
          <p14:tracePt t="266111" x="5111750" y="4356100"/>
          <p14:tracePt t="266130" x="5149850" y="4445000"/>
          <p14:tracePt t="266147" x="5226050" y="4546600"/>
          <p14:tracePt t="266180" x="5372100" y="4667250"/>
          <p14:tracePt t="266199" x="5454650" y="4705350"/>
          <p14:tracePt t="266200" x="5499100" y="4711700"/>
          <p14:tracePt t="266213" x="5549900" y="4718050"/>
          <p14:tracePt t="266248" x="5842000" y="4679950"/>
          <p14:tracePt t="266261" x="5880100" y="4660900"/>
          <p14:tracePt t="266280" x="5949950" y="4616450"/>
          <p14:tracePt t="266298" x="5962650" y="4591050"/>
          <p14:tracePt t="266315" x="5969000" y="4578350"/>
          <p14:tracePt t="266332" x="5969000" y="4572000"/>
          <p14:tracePt t="266444" x="5969000" y="4565650"/>
          <p14:tracePt t="266451" x="5969000" y="4559300"/>
          <p14:tracePt t="266464" x="5969000" y="4546600"/>
          <p14:tracePt t="266479" x="5969000" y="4533900"/>
          <p14:tracePt t="266497" x="5969000" y="4508500"/>
          <p14:tracePt t="266512" x="5969000" y="4502150"/>
          <p14:tracePt t="266530" x="5969000" y="4464050"/>
          <p14:tracePt t="266549" x="5975350" y="4432300"/>
          <p14:tracePt t="266579" x="6000750" y="4337050"/>
          <p14:tracePt t="266598" x="6007100" y="4279900"/>
          <p14:tracePt t="266612" x="6007100" y="4210050"/>
          <p14:tracePt t="266647" x="5994400" y="4051300"/>
          <p14:tracePt t="266667" x="5969000" y="3930650"/>
          <p14:tracePt t="266682" x="5962650" y="3860800"/>
          <p14:tracePt t="266712" x="5956300" y="3746500"/>
          <p14:tracePt t="266733" x="5949950" y="3619500"/>
          <p14:tracePt t="266752" x="5930900" y="3524250"/>
          <p14:tracePt t="266764" x="5892800" y="3371850"/>
          <p14:tracePt t="266782" x="5861050" y="3251200"/>
          <p14:tracePt t="266799" x="5816600" y="3054350"/>
          <p14:tracePt t="266811" x="5765800" y="2857500"/>
          <p14:tracePt t="266829" x="5727700" y="2698750"/>
          <p14:tracePt t="266848" x="5676900" y="2489200"/>
          <p14:tracePt t="266861" x="5613400" y="2222500"/>
          <p14:tracePt t="266880" x="5556250" y="2006600"/>
          <p14:tracePt t="266883" x="5524500" y="1898650"/>
          <p14:tracePt t="266895" x="5492750" y="1790700"/>
          <p14:tracePt t="266913" x="5422900" y="1530350"/>
          <p14:tracePt t="266932" x="5302250" y="1130300"/>
          <p14:tracePt t="266946" x="5264150" y="996950"/>
          <p14:tracePt t="266978" x="5105400" y="565150"/>
          <p14:tracePt t="266981" x="5060950" y="463550"/>
          <p14:tracePt t="266995" x="5003800" y="317500"/>
          <p14:tracePt t="267012" x="4984750" y="273050"/>
          <p14:tracePt t="267015" x="4972050" y="241300"/>
          <p14:tracePt t="267046" x="4965700" y="209550"/>
          <p14:tracePt t="267062" x="4965700" y="215900"/>
          <p14:tracePt t="267066" x="4959350" y="222250"/>
          <p14:tracePt t="267077" x="4959350" y="254000"/>
          <p14:tracePt t="267095" x="4959350" y="342900"/>
          <p14:tracePt t="267112" x="4965700" y="444500"/>
          <p14:tracePt t="267116" x="4978400" y="476250"/>
          <p14:tracePt t="267130" x="4997450" y="546100"/>
          <p14:tracePt t="267149" x="5010150" y="590550"/>
          <p14:tracePt t="267166" x="5022850" y="609600"/>
          <p14:tracePt t="267178" x="5029200" y="622300"/>
          <p14:tracePt t="267194" x="5035550" y="628650"/>
          <p14:tracePt t="267212" x="5041900" y="635000"/>
          <p14:tracePt t="267246" x="5060950" y="673100"/>
          <p14:tracePt t="267266" x="5067300" y="704850"/>
          <p14:tracePt t="267277" x="5067300" y="717550"/>
          <p14:tracePt t="267295" x="5080000" y="749300"/>
          <p14:tracePt t="267314" x="5105400" y="774700"/>
          <p14:tracePt t="267315" x="5130800" y="787400"/>
          <p14:tracePt t="267329" x="5143500" y="793750"/>
          <p14:tracePt t="267345" x="5219700" y="793750"/>
          <p14:tracePt t="267362" x="5283200" y="793750"/>
          <p14:tracePt t="267379" x="5353050" y="768350"/>
          <p14:tracePt t="267396" x="5384800" y="755650"/>
          <p14:tracePt t="267413" x="5435600" y="736600"/>
          <p14:tracePt t="267445" x="5632450" y="730250"/>
          <p14:tracePt t="267462" x="5765800" y="742950"/>
          <p14:tracePt t="267478" x="5842000" y="742950"/>
          <p14:tracePt t="267494" x="5886450" y="742950"/>
          <p14:tracePt t="267512" x="5924550" y="742950"/>
          <p14:tracePt t="267529" x="5956300" y="742950"/>
          <p14:tracePt t="267546" x="6000750" y="742950"/>
          <p14:tracePt t="267579" x="6108700" y="742950"/>
          <p14:tracePt t="267596" x="6159500" y="749300"/>
          <p14:tracePt t="267615" x="6286500" y="774700"/>
          <p14:tracePt t="267630" x="6299200" y="781050"/>
          <p14:tracePt t="267858" x="6292850" y="787400"/>
          <p14:tracePt t="267868" x="6280150" y="793750"/>
          <p14:tracePt t="267883" x="6229350" y="831850"/>
          <p14:tracePt t="267914" x="6191250" y="876300"/>
          <p14:tracePt t="272003" x="6184900" y="876300"/>
          <p14:tracePt t="272012" x="6178550" y="876300"/>
          <p14:tracePt t="272036" x="6146800" y="863600"/>
          <p14:tracePt t="272051" x="6127750" y="857250"/>
          <p14:tracePt t="272070" x="6121400" y="850900"/>
          <p14:tracePt t="272166" x="6121400" y="857250"/>
          <p14:tracePt t="272396" x="6115050" y="857250"/>
          <p14:tracePt t="272404" x="6115050" y="863600"/>
          <p14:tracePt t="272435" x="6051550" y="889000"/>
          <p14:tracePt t="272452" x="6000750" y="914400"/>
          <p14:tracePt t="272471" x="5930900" y="933450"/>
          <p14:tracePt t="272472" x="5905500" y="939800"/>
          <p14:tracePt t="272500" x="5772150" y="952500"/>
          <p14:tracePt t="272517" x="5638800" y="958850"/>
          <p14:tracePt t="272523" x="5530850" y="965200"/>
          <p14:tracePt t="272535" x="5416550" y="971550"/>
          <p14:tracePt t="272550" x="5149850" y="1003300"/>
          <p14:tracePt t="272555" x="5022850" y="1022350"/>
          <p14:tracePt t="272564" x="4908550" y="1035050"/>
          <p14:tracePt t="272584" x="4749800" y="1041400"/>
          <p14:tracePt t="272600" x="4699000" y="1035050"/>
          <p14:tracePt t="272603" x="4686300" y="1035050"/>
          <p14:tracePt t="272709" x="4686300" y="1041400"/>
          <p14:tracePt t="272719" x="4686300" y="1047750"/>
          <p14:tracePt t="272736" x="4692650" y="1060450"/>
          <p14:tracePt t="272750" x="4711700" y="1079500"/>
          <p14:tracePt t="272767" x="4730750" y="1117600"/>
          <p14:tracePt t="272787" x="4775200" y="1193800"/>
          <p14:tracePt t="272789" x="4794250" y="1219200"/>
          <p14:tracePt t="272801" x="4819650" y="1250950"/>
          <p14:tracePt t="272817" x="4883150" y="1333500"/>
          <p14:tracePt t="272833" x="4927600" y="1416050"/>
          <p14:tracePt t="272850" x="4959350" y="1473200"/>
          <p14:tracePt t="272855" x="4965700" y="1492250"/>
          <p14:tracePt t="272865" x="4978400" y="1498600"/>
          <p14:tracePt t="272866" x="4991100" y="1498600"/>
          <p14:tracePt t="272900" x="5016500" y="1498600"/>
          <p14:tracePt t="272902" x="5022850" y="1492250"/>
          <p14:tracePt t="272916" x="5041900" y="1466850"/>
          <p14:tracePt t="272933" x="5060950" y="1454150"/>
          <p14:tracePt t="272950" x="5067300" y="1454150"/>
          <p14:tracePt t="272983" x="5060950" y="1454150"/>
          <p14:tracePt t="273001" x="5035550" y="1454150"/>
          <p14:tracePt t="273019" x="5016500" y="1441450"/>
        </p14:tracePtLst>
      </p14:laserTrace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E39E4-3671-619E-A30F-8D3C90491CD3}"/>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63DFE9F5-99C8-348E-90B3-F4AD19D3069F}"/>
              </a:ext>
            </a:extLst>
          </p:cNvPr>
          <p:cNvSpPr>
            <a:spLocks noGrp="1"/>
          </p:cNvSpPr>
          <p:nvPr>
            <p:ph type="title"/>
          </p:nvPr>
        </p:nvSpPr>
        <p:spPr/>
        <p:txBody>
          <a:bodyPr/>
          <a:lstStyle/>
          <a:p>
            <a:r>
              <a:rPr lang="sv-SE" dirty="0"/>
              <a:t>Joh 3:16 - Sammanfattning</a:t>
            </a:r>
          </a:p>
        </p:txBody>
      </p:sp>
      <p:sp>
        <p:nvSpPr>
          <p:cNvPr id="5" name="textruta 4">
            <a:extLst>
              <a:ext uri="{FF2B5EF4-FFF2-40B4-BE49-F238E27FC236}">
                <a16:creationId xmlns:a16="http://schemas.microsoft.com/office/drawing/2014/main" id="{F25FF11A-C6A9-B7B3-9D0A-D70FA3635366}"/>
              </a:ext>
            </a:extLst>
          </p:cNvPr>
          <p:cNvSpPr txBox="1"/>
          <p:nvPr/>
        </p:nvSpPr>
        <p:spPr>
          <a:xfrm>
            <a:off x="7368210" y="1825122"/>
            <a:ext cx="4320208" cy="4970591"/>
          </a:xfrm>
          <a:prstGeom prst="rect">
            <a:avLst/>
          </a:prstGeom>
          <a:noFill/>
        </p:spPr>
        <p:txBody>
          <a:bodyPr wrap="square" lIns="180000">
            <a:spAutoFit/>
          </a:bodyPr>
          <a:lstStyle/>
          <a:p>
            <a:pPr>
              <a:spcBef>
                <a:spcPts val="1200"/>
              </a:spcBef>
            </a:pPr>
            <a:r>
              <a:rPr lang="sv-SE" dirty="0">
                <a:solidFill>
                  <a:srgbClr val="000000"/>
                </a:solidFill>
              </a:rPr>
              <a:t>Versen handlar </a:t>
            </a:r>
            <a:r>
              <a:rPr lang="sv-SE">
                <a:solidFill>
                  <a:srgbClr val="000000"/>
                </a:solidFill>
              </a:rPr>
              <a:t>inte om hur Gud älskar alla och alltid.</a:t>
            </a:r>
            <a:endParaRPr lang="sv-SE" dirty="0">
              <a:solidFill>
                <a:srgbClr val="000000"/>
              </a:solidFill>
            </a:endParaRPr>
          </a:p>
          <a:p>
            <a:pPr>
              <a:spcBef>
                <a:spcPts val="1200"/>
              </a:spcBef>
            </a:pPr>
            <a:r>
              <a:rPr lang="sv-SE"/>
              <a:t>Versen handlar om hur Gud en gång för alla sträckte sig ner till oss korrupa och rebelliska människor och gav oss en räddningsplanka undan det dödshot som ligger över oss, genom att vi omvänder oss och </a:t>
            </a:r>
            <a:r>
              <a:rPr lang="sv-SE" i="1" u="sng"/>
              <a:t>fortsätter</a:t>
            </a:r>
            <a:r>
              <a:rPr lang="sv-SE"/>
              <a:t> tro.</a:t>
            </a:r>
            <a:endParaRPr lang="sv-SE">
              <a:solidFill>
                <a:srgbClr val="000000"/>
              </a:solidFill>
            </a:endParaRPr>
          </a:p>
          <a:p>
            <a:pPr>
              <a:spcBef>
                <a:spcPts val="1200"/>
              </a:spcBef>
            </a:pPr>
            <a:r>
              <a:rPr lang="sv-SE">
                <a:solidFill>
                  <a:srgbClr val="000000"/>
                </a:solidFill>
              </a:rPr>
              <a:t>Versen </a:t>
            </a:r>
            <a:r>
              <a:rPr lang="sv-SE" dirty="0">
                <a:solidFill>
                  <a:srgbClr val="000000"/>
                </a:solidFill>
              </a:rPr>
              <a:t>är inte </a:t>
            </a:r>
            <a:r>
              <a:rPr lang="sv-SE">
                <a:solidFill>
                  <a:srgbClr val="000000"/>
                </a:solidFill>
              </a:rPr>
              <a:t>avsedd för evangelisation till </a:t>
            </a:r>
            <a:r>
              <a:rPr lang="sv-SE" dirty="0">
                <a:solidFill>
                  <a:srgbClr val="000000"/>
                </a:solidFill>
              </a:rPr>
              <a:t>icke-troende. Den innehåller inte ett ord om de tre ingredienserna i frälsningen: </a:t>
            </a:r>
            <a:r>
              <a:rPr lang="sv-SE" b="0" i="1" u="sng" dirty="0">
                <a:solidFill>
                  <a:srgbClr val="C00000"/>
                </a:solidFill>
                <a:effectLst/>
              </a:rPr>
              <a:t>Omvänd</a:t>
            </a:r>
            <a:r>
              <a:rPr lang="sv-SE" b="0" i="0" dirty="0">
                <a:solidFill>
                  <a:srgbClr val="C00000"/>
                </a:solidFill>
                <a:effectLst/>
              </a:rPr>
              <a:t> er och låt er alla </a:t>
            </a:r>
            <a:r>
              <a:rPr lang="sv-SE" b="0" i="1" u="sng" dirty="0">
                <a:solidFill>
                  <a:srgbClr val="C00000"/>
                </a:solidFill>
                <a:effectLst/>
              </a:rPr>
              <a:t>döpas</a:t>
            </a:r>
            <a:r>
              <a:rPr lang="sv-SE" b="0" i="0" dirty="0">
                <a:solidFill>
                  <a:srgbClr val="C00000"/>
                </a:solidFill>
                <a:effectLst/>
              </a:rPr>
              <a:t> i Jesu Kristi namn, så att era synder blir förlåtna. Då får ni </a:t>
            </a:r>
            <a:r>
              <a:rPr lang="sv-SE" b="0" i="1" u="sng" dirty="0">
                <a:solidFill>
                  <a:srgbClr val="C00000"/>
                </a:solidFill>
                <a:effectLst/>
              </a:rPr>
              <a:t>den helige Ande</a:t>
            </a:r>
            <a:r>
              <a:rPr lang="sv-SE" b="0" i="0" dirty="0">
                <a:solidFill>
                  <a:srgbClr val="C00000"/>
                </a:solidFill>
                <a:effectLst/>
              </a:rPr>
              <a:t> som gåva.</a:t>
            </a:r>
            <a:r>
              <a:rPr lang="sv-SE" dirty="0">
                <a:solidFill>
                  <a:srgbClr val="000000"/>
                </a:solidFill>
              </a:rPr>
              <a:t> </a:t>
            </a:r>
            <a:r>
              <a:rPr lang="sv-SE" dirty="0"/>
              <a:t>(Apg </a:t>
            </a:r>
            <a:r>
              <a:rPr lang="sv-SE"/>
              <a:t>2:38)</a:t>
            </a:r>
          </a:p>
          <a:p>
            <a:pPr algn="ctr">
              <a:spcBef>
                <a:spcPts val="600"/>
              </a:spcBef>
            </a:pPr>
            <a:r>
              <a:rPr lang="sv-SE" sz="4000">
                <a:sym typeface="Wingdings" panose="05000000000000000000" pitchFamily="2" charset="2"/>
              </a:rPr>
              <a:t></a:t>
            </a:r>
            <a:endParaRPr lang="sv-SE" sz="4000" dirty="0"/>
          </a:p>
        </p:txBody>
      </p:sp>
      <p:sp>
        <p:nvSpPr>
          <p:cNvPr id="4" name="textruta 3">
            <a:extLst>
              <a:ext uri="{FF2B5EF4-FFF2-40B4-BE49-F238E27FC236}">
                <a16:creationId xmlns:a16="http://schemas.microsoft.com/office/drawing/2014/main" id="{7128ACB8-8F05-FD71-EDDF-F29F606E3EF7}"/>
              </a:ext>
            </a:extLst>
          </p:cNvPr>
          <p:cNvSpPr txBox="1"/>
          <p:nvPr/>
        </p:nvSpPr>
        <p:spPr>
          <a:xfrm>
            <a:off x="0" y="498118"/>
            <a:ext cx="12191999" cy="1200329"/>
          </a:xfrm>
          <a:prstGeom prst="rect">
            <a:avLst/>
          </a:prstGeom>
          <a:gradFill flip="none" rotWithShape="1">
            <a:lin ang="0" scaled="1"/>
            <a:tileRect/>
          </a:gradFill>
        </p:spPr>
        <p:style>
          <a:lnRef idx="1">
            <a:schemeClr val="dk1"/>
          </a:lnRef>
          <a:fillRef idx="2">
            <a:schemeClr val="dk1"/>
          </a:fillRef>
          <a:effectRef idx="1">
            <a:schemeClr val="dk1"/>
          </a:effectRef>
          <a:fontRef idx="minor">
            <a:schemeClr val="dk1"/>
          </a:fontRef>
        </p:style>
        <p:txBody>
          <a:bodyPr wrap="square" lIns="1476000" rIns="1476000">
            <a:spAutoFit/>
          </a:bodyPr>
          <a:lstStyle/>
          <a:p>
            <a:pPr algn="ctr"/>
            <a:r>
              <a:rPr lang="sv-SE" sz="2400" dirty="0">
                <a:solidFill>
                  <a:srgbClr val="C00000"/>
                </a:solidFill>
                <a:effectLst/>
              </a:rPr>
              <a:t>På samma sätt </a:t>
            </a:r>
            <a:r>
              <a:rPr lang="sv-SE" sz="2400" dirty="0">
                <a:solidFill>
                  <a:schemeClr val="tx1"/>
                </a:solidFill>
                <a:effectLst/>
              </a:rPr>
              <a:t>[som i öknen]</a:t>
            </a:r>
            <a:r>
              <a:rPr lang="sv-SE" sz="2400" dirty="0">
                <a:solidFill>
                  <a:srgbClr val="C00000"/>
                </a:solidFill>
                <a:effectLst/>
              </a:rPr>
              <a:t> ”agapade” Gud </a:t>
            </a:r>
            <a:r>
              <a:rPr lang="sv-SE" sz="2400" i="1" u="sng" dirty="0">
                <a:solidFill>
                  <a:srgbClr val="C00000"/>
                </a:solidFill>
                <a:effectLst/>
              </a:rPr>
              <a:t>en gång</a:t>
            </a:r>
            <a:r>
              <a:rPr lang="sv-SE" sz="2400" dirty="0">
                <a:solidFill>
                  <a:srgbClr val="C00000"/>
                </a:solidFill>
                <a:effectLst/>
              </a:rPr>
              <a:t> den fallna mänskligheten så att han </a:t>
            </a:r>
            <a:r>
              <a:rPr lang="sv-SE" sz="2400" i="1" u="sng" dirty="0">
                <a:solidFill>
                  <a:srgbClr val="C00000"/>
                </a:solidFill>
                <a:effectLst/>
              </a:rPr>
              <a:t>en gång</a:t>
            </a:r>
            <a:r>
              <a:rPr lang="sv-SE" sz="2400" dirty="0">
                <a:solidFill>
                  <a:srgbClr val="C00000"/>
                </a:solidFill>
                <a:effectLst/>
              </a:rPr>
              <a:t> utgav sin enfödde Son, för att var och en som </a:t>
            </a:r>
            <a:r>
              <a:rPr lang="sv-SE" sz="2400" i="1" u="sng" dirty="0">
                <a:solidFill>
                  <a:srgbClr val="C00000"/>
                </a:solidFill>
                <a:effectLst/>
              </a:rPr>
              <a:t>fortsätter</a:t>
            </a:r>
            <a:r>
              <a:rPr lang="sv-SE" sz="2400" dirty="0">
                <a:solidFill>
                  <a:srgbClr val="C00000"/>
                </a:solidFill>
                <a:effectLst/>
              </a:rPr>
              <a:t> tro på honom inte ska gå förlorad utan </a:t>
            </a:r>
            <a:r>
              <a:rPr lang="sv-SE" sz="2400" i="1" u="sng" dirty="0">
                <a:solidFill>
                  <a:srgbClr val="C00000"/>
                </a:solidFill>
                <a:effectLst/>
              </a:rPr>
              <a:t>fortsätta</a:t>
            </a:r>
            <a:r>
              <a:rPr lang="sv-SE" sz="2400" dirty="0">
                <a:solidFill>
                  <a:srgbClr val="C00000"/>
                </a:solidFill>
                <a:effectLst/>
              </a:rPr>
              <a:t> ha evigt liv.</a:t>
            </a:r>
            <a:endParaRPr lang="sv-SE" sz="2400" dirty="0">
              <a:solidFill>
                <a:srgbClr val="121212"/>
              </a:solidFill>
              <a:effectLst/>
            </a:endParaRPr>
          </a:p>
        </p:txBody>
      </p:sp>
      <p:pic>
        <p:nvPicPr>
          <p:cNvPr id="7" name="Bildobjekt 6" descr="En bild som visar symbol, kyrkogård, grav, utomhus&#10;&#10;Automatiskt genererad beskrivning">
            <a:extLst>
              <a:ext uri="{FF2B5EF4-FFF2-40B4-BE49-F238E27FC236}">
                <a16:creationId xmlns:a16="http://schemas.microsoft.com/office/drawing/2014/main" id="{8F7D9077-9FAC-64F4-A666-02DCA631BF1E}"/>
              </a:ext>
            </a:extLst>
          </p:cNvPr>
          <p:cNvPicPr>
            <a:picLocks noChangeAspect="1"/>
          </p:cNvPicPr>
          <p:nvPr/>
        </p:nvPicPr>
        <p:blipFill>
          <a:blip r:embed="rId4"/>
          <a:stretch>
            <a:fillRect/>
          </a:stretch>
        </p:blipFill>
        <p:spPr>
          <a:xfrm>
            <a:off x="181554" y="1910693"/>
            <a:ext cx="6709576" cy="4787561"/>
          </a:xfrm>
          <a:prstGeom prst="rect">
            <a:avLst/>
          </a:prstGeom>
        </p:spPr>
      </p:pic>
    </p:spTree>
    <p:custDataLst>
      <p:tags r:id="rId1"/>
    </p:custDataLst>
    <p:extLst>
      <p:ext uri="{BB962C8B-B14F-4D97-AF65-F5344CB8AC3E}">
        <p14:creationId xmlns:p14="http://schemas.microsoft.com/office/powerpoint/2010/main" val="3733735727"/>
      </p:ext>
    </p:extLst>
  </p:cSld>
  <p:clrMapOvr>
    <a:masterClrMapping/>
  </p:clrMapOvr>
  <p:transition advTm="108345">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2"/>
    </p:bldLst>
  </p:timing>
  <p:extLst>
    <p:ext uri="{3A86A75C-4F4B-4683-9AE1-C65F6400EC91}">
      <p14:laserTraceLst xmlns:p14="http://schemas.microsoft.com/office/powerpoint/2010/main">
        <p14:tracePtLst>
          <p14:tracePt t="130" x="5746750" y="241300"/>
          <p14:tracePt t="138" x="5740400" y="241300"/>
          <p14:tracePt t="171" x="5740400" y="247650"/>
          <p14:tracePt t="196" x="5740400" y="254000"/>
          <p14:tracePt t="280" x="5740400" y="260350"/>
          <p14:tracePt t="296" x="5734050" y="260350"/>
          <p14:tracePt t="312" x="5734050" y="266700"/>
          <p14:tracePt t="1804" x="5734050" y="273050"/>
          <p14:tracePt t="1824" x="5740400" y="279400"/>
          <p14:tracePt t="1841" x="5753100" y="285750"/>
          <p14:tracePt t="1864" x="5759450" y="285750"/>
          <p14:tracePt t="1890" x="5772150" y="279400"/>
          <p14:tracePt t="1908" x="5784850" y="273050"/>
          <p14:tracePt t="1949" x="5791200" y="273050"/>
          <p14:tracePt t="1957" x="5797550" y="273050"/>
          <p14:tracePt t="1998" x="5803900" y="273050"/>
          <p14:tracePt t="2242" x="5803900" y="279400"/>
          <p14:tracePt t="2251" x="5803900" y="285750"/>
          <p14:tracePt t="2259" x="5803900" y="292100"/>
          <p14:tracePt t="2291" x="5797550" y="317500"/>
          <p14:tracePt t="2309" x="5797550" y="323850"/>
          <p14:tracePt t="2326" x="5791200" y="336550"/>
          <p14:tracePt t="2341" x="5784850" y="336550"/>
          <p14:tracePt t="2355" x="5784850" y="342900"/>
          <p14:tracePt t="2402" x="5778500" y="349250"/>
          <p14:tracePt t="2423" x="5772150" y="355600"/>
          <p14:tracePt t="2442" x="5759450" y="374650"/>
          <p14:tracePt t="2458" x="5753100" y="381000"/>
          <p14:tracePt t="2473" x="5746750" y="381000"/>
          <p14:tracePt t="2507" x="5746750" y="387350"/>
          <p14:tracePt t="2787" x="5746750" y="381000"/>
          <p14:tracePt t="2815" x="5746750" y="374650"/>
          <p14:tracePt t="3260" x="5746750" y="368300"/>
          <p14:tracePt t="3272" x="5746750" y="361950"/>
          <p14:tracePt t="3293" x="5746750" y="355600"/>
          <p14:tracePt t="3316" x="5740400" y="355600"/>
          <p14:tracePt t="3978" x="5734050" y="355600"/>
          <p14:tracePt t="4102" x="5727700" y="349250"/>
          <p14:tracePt t="4119" x="5721350" y="349250"/>
          <p14:tracePt t="4603" x="5715000" y="349250"/>
          <p14:tracePt t="4694" x="5708650" y="349250"/>
          <p14:tracePt t="4703" x="5708650" y="355600"/>
          <p14:tracePt t="4708" x="5702300" y="361950"/>
          <p14:tracePt t="4726" x="5689600" y="368300"/>
          <p14:tracePt t="4743" x="5676900" y="374650"/>
          <p14:tracePt t="4759" x="5657850" y="381000"/>
          <p14:tracePt t="4764" x="5645150" y="387350"/>
          <p14:tracePt t="4775" x="5638800" y="387350"/>
          <p14:tracePt t="4796" x="5613400" y="406400"/>
          <p14:tracePt t="4807" x="5607050" y="412750"/>
          <p14:tracePt t="4809" x="5600700" y="419100"/>
          <p14:tracePt t="4842" x="5568950" y="457200"/>
          <p14:tracePt t="4845" x="5568950" y="463550"/>
          <p14:tracePt t="4860" x="5568950" y="469900"/>
          <p14:tracePt t="4877" x="5562600" y="469900"/>
          <p14:tracePt t="4890" x="5562600" y="476250"/>
          <p14:tracePt t="4909" x="5556250" y="482600"/>
          <p14:tracePt t="4944" x="5556250" y="488950"/>
          <p14:tracePt t="4964" x="5562600" y="514350"/>
          <p14:tracePt t="4976" x="5568950" y="520700"/>
          <p14:tracePt t="4993" x="5575300" y="527050"/>
          <p14:tracePt t="6028" x="5568950" y="527050"/>
          <p14:tracePt t="6038" x="5562600" y="527050"/>
          <p14:tracePt t="6043" x="5543550" y="527050"/>
          <p14:tracePt t="6060" x="5492750" y="520700"/>
          <p14:tracePt t="6082" x="5378450" y="508000"/>
          <p14:tracePt t="6096" x="5245100" y="508000"/>
          <p14:tracePt t="6112" x="5105400" y="527050"/>
          <p14:tracePt t="6129" x="4997450" y="558800"/>
          <p14:tracePt t="6145" x="4940300" y="584200"/>
          <p14:tracePt t="6159" x="4921250" y="590550"/>
          <p14:tracePt t="6161" x="4914900" y="596900"/>
          <p14:tracePt t="6176" x="4908550" y="596900"/>
          <p14:tracePt t="6217" x="4902200" y="596900"/>
          <p14:tracePt t="6229" x="4883150" y="596900"/>
          <p14:tracePt t="6243" x="4876800" y="596900"/>
          <p14:tracePt t="6261" x="4806950" y="615950"/>
          <p14:tracePt t="6278" x="4749800" y="641350"/>
          <p14:tracePt t="6296" x="4718050" y="660400"/>
          <p14:tracePt t="6312" x="4699000" y="666750"/>
          <p14:tracePt t="6331" x="4692650" y="666750"/>
          <p14:tracePt t="6333" x="4692650" y="673100"/>
          <p14:tracePt t="6360" x="4673600" y="685800"/>
          <p14:tracePt t="6377" x="4648200" y="704850"/>
          <p14:tracePt t="6394" x="4616450" y="723900"/>
          <p14:tracePt t="6410" x="4578350" y="736600"/>
          <p14:tracePt t="6444" x="4483100" y="742950"/>
          <p14:tracePt t="6448" x="4457700" y="742950"/>
          <p14:tracePt t="6461" x="4451350" y="742950"/>
          <p14:tracePt t="6476" x="4432300" y="749300"/>
          <p14:tracePt t="6509" x="4425950" y="749300"/>
          <p14:tracePt t="6526" x="4419600" y="749300"/>
          <p14:tracePt t="6544" x="4381500" y="749300"/>
          <p14:tracePt t="6561" x="4324350" y="749300"/>
          <p14:tracePt t="6576" x="4248150" y="749300"/>
          <p14:tracePt t="6593" x="4159250" y="749300"/>
          <p14:tracePt t="6612" x="4032250" y="736600"/>
          <p14:tracePt t="6627" x="3981450" y="730250"/>
          <p14:tracePt t="6645" x="3930650" y="730250"/>
          <p14:tracePt t="6662" x="3867150" y="723900"/>
          <p14:tracePt t="6678" x="3803650" y="723900"/>
          <p14:tracePt t="6695" x="3752850" y="723900"/>
          <p14:tracePt t="6710" x="3714750" y="717550"/>
          <p14:tracePt t="6726" x="3676650" y="717550"/>
          <p14:tracePt t="6744" x="3644900" y="717550"/>
          <p14:tracePt t="6763" x="3619500" y="717550"/>
          <p14:tracePt t="6778" x="3594100" y="717550"/>
          <p14:tracePt t="6781" x="3587750" y="717550"/>
          <p14:tracePt t="6794" x="3581400" y="717550"/>
          <p14:tracePt t="6810" x="3568700" y="717550"/>
          <p14:tracePt t="6844" x="3556000" y="711200"/>
          <p14:tracePt t="6861" x="3530600" y="704850"/>
          <p14:tracePt t="6879" x="3498850" y="704850"/>
          <p14:tracePt t="6896" x="3441700" y="685800"/>
          <p14:tracePt t="6912" x="3397250" y="660400"/>
          <p14:tracePt t="6927" x="3346450" y="635000"/>
          <p14:tracePt t="6944" x="3308350" y="615950"/>
          <p14:tracePt t="6960" x="3289300" y="596900"/>
          <p14:tracePt t="6978" x="3276600" y="584200"/>
          <p14:tracePt t="6993" x="3263900" y="571500"/>
          <p14:tracePt t="7011" x="3251200" y="565150"/>
          <p14:tracePt t="7028" x="3225800" y="558800"/>
          <p14:tracePt t="7044" x="3181350" y="552450"/>
          <p14:tracePt t="7061" x="3092450" y="558800"/>
          <p14:tracePt t="7064" x="3041650" y="565150"/>
          <p14:tracePt t="7094" x="2863850" y="609600"/>
          <p14:tracePt t="7111" x="2724150" y="654050"/>
          <p14:tracePt t="7128" x="2654300" y="679450"/>
          <p14:tracePt t="7161" x="2603500" y="723900"/>
          <p14:tracePt t="7180" x="2584450" y="749300"/>
          <p14:tracePt t="7195" x="2565400" y="800100"/>
          <p14:tracePt t="7209" x="2546350" y="863600"/>
          <p14:tracePt t="7244" x="2520950" y="1016000"/>
          <p14:tracePt t="7261" x="2533650" y="1104900"/>
          <p14:tracePt t="7282" x="2609850" y="1212850"/>
          <p14:tracePt t="7294" x="2641600" y="1244600"/>
          <p14:tracePt t="7310" x="2705100" y="1289050"/>
          <p14:tracePt t="7327" x="2781300" y="1327150"/>
          <p14:tracePt t="7345" x="2882900" y="1358900"/>
          <p14:tracePt t="7362" x="2946400" y="1358900"/>
          <p14:tracePt t="7379" x="3022600" y="1358900"/>
          <p14:tracePt t="7394" x="3092450" y="1358900"/>
          <p14:tracePt t="7427" x="3257550" y="1371600"/>
          <p14:tracePt t="7445" x="3346450" y="1377950"/>
          <p14:tracePt t="7449" x="3378200" y="1377950"/>
          <p14:tracePt t="7459" x="3409950" y="1377950"/>
          <p14:tracePt t="7478" x="3492500" y="1384300"/>
          <p14:tracePt t="7495" x="3562350" y="1384300"/>
          <p14:tracePt t="7510" x="3632200" y="1365250"/>
          <p14:tracePt t="7527" x="3689350" y="1339850"/>
          <p14:tracePt t="7561" x="3816350" y="1250950"/>
          <p14:tracePt t="7579" x="3879850" y="1181100"/>
          <p14:tracePt t="7595" x="3905250" y="1143000"/>
          <p14:tracePt t="7612" x="3911600" y="1117600"/>
          <p14:tracePt t="7631" x="3917950" y="1073150"/>
          <p14:tracePt t="7645" x="3917950" y="1003300"/>
          <p14:tracePt t="7662" x="3917950" y="933450"/>
          <p14:tracePt t="7677" x="3898900" y="869950"/>
          <p14:tracePt t="7711" x="3841750" y="768350"/>
          <p14:tracePt t="7728" x="3803650" y="730250"/>
          <p14:tracePt t="7746" x="3778250" y="711200"/>
          <p14:tracePt t="7749" x="3759200" y="704850"/>
          <p14:tracePt t="7761" x="3746500" y="698500"/>
          <p14:tracePt t="7777" x="3702050" y="692150"/>
          <p14:tracePt t="7794" x="3619500" y="685800"/>
          <p14:tracePt t="7829" x="3206750" y="654050"/>
          <p14:tracePt t="7845" x="3067050" y="635000"/>
          <p14:tracePt t="7861" x="2952750" y="609600"/>
          <p14:tracePt t="7894" x="2857500" y="577850"/>
          <p14:tracePt t="7913" x="2838450" y="571500"/>
          <p14:tracePt t="7927" x="2813050" y="577850"/>
          <p14:tracePt t="7944" x="2768600" y="609600"/>
          <p14:tracePt t="7961" x="2711450" y="647700"/>
          <p14:tracePt t="7980" x="2660650" y="692150"/>
          <p14:tracePt t="7982" x="2641600" y="723900"/>
          <p14:tracePt t="7995" x="2635250" y="742950"/>
          <p14:tracePt t="8011" x="2635250" y="806450"/>
          <p14:tracePt t="8029" x="2654300" y="857250"/>
          <p14:tracePt t="8048" x="2679700" y="933450"/>
          <p14:tracePt t="8064" x="2698750" y="990600"/>
          <p14:tracePt t="8080" x="2711450" y="1041400"/>
          <p14:tracePt t="8095" x="2717800" y="1092200"/>
          <p14:tracePt t="8112" x="2736850" y="1130300"/>
          <p14:tracePt t="8131" x="2749550" y="1155700"/>
          <p14:tracePt t="8145" x="2774950" y="1181100"/>
          <p14:tracePt t="8162" x="2787650" y="1193800"/>
          <p14:tracePt t="8178" x="2794000" y="1200150"/>
          <p14:tracePt t="8194" x="2800350" y="1200150"/>
          <p14:tracePt t="8212" x="2813050" y="1206500"/>
          <p14:tracePt t="8229" x="2838450" y="1212850"/>
          <p14:tracePt t="8245" x="2857500" y="1225550"/>
          <p14:tracePt t="8261" x="2882900" y="1244600"/>
          <p14:tracePt t="8278" x="2914650" y="1263650"/>
          <p14:tracePt t="8295" x="2933700" y="1282700"/>
          <p14:tracePt t="8313" x="2959100" y="1301750"/>
          <p14:tracePt t="8330" x="2978150" y="1314450"/>
          <p14:tracePt t="8346" x="2984500" y="1333500"/>
          <p14:tracePt t="8361" x="2997200" y="1346200"/>
          <p14:tracePt t="8378" x="3009900" y="1371600"/>
          <p14:tracePt t="8398" x="3022600" y="1403350"/>
          <p14:tracePt t="8413" x="3028950" y="1422400"/>
          <p14:tracePt t="8445" x="3054350" y="1460500"/>
          <p14:tracePt t="8462" x="3060700" y="1466850"/>
          <p14:tracePt t="8479" x="3073400" y="1473200"/>
          <p14:tracePt t="8495" x="3086100" y="1473200"/>
          <p14:tracePt t="8513" x="3111500" y="1473200"/>
          <p14:tracePt t="8530" x="3124200" y="1473200"/>
          <p14:tracePt t="8547" x="3136900" y="1473200"/>
          <p14:tracePt t="8563" x="3143250" y="1479550"/>
          <p14:tracePt t="8578" x="3149600" y="1479550"/>
          <p14:tracePt t="8609" x="3155950" y="1479550"/>
          <p14:tracePt t="8632" x="3162300" y="1473200"/>
          <p14:tracePt t="8647" x="3168650" y="1466850"/>
          <p14:tracePt t="8663" x="3175000" y="1460500"/>
          <p14:tracePt t="8671" x="3181350" y="1460500"/>
          <p14:tracePt t="8695" x="3187700" y="1454150"/>
          <p14:tracePt t="8739" x="3187700" y="1447800"/>
          <p14:tracePt t="8751" x="3187700" y="1441450"/>
          <p14:tracePt t="8764" x="3194050" y="1435100"/>
          <p14:tracePt t="8780" x="3194050" y="1428750"/>
          <p14:tracePt t="8826" x="3194050" y="1422400"/>
          <p14:tracePt t="8886" x="3200400" y="1422400"/>
          <p14:tracePt t="8896" x="3200400" y="1416050"/>
          <p14:tracePt t="8914" x="3213100" y="1409700"/>
          <p14:tracePt t="8917" x="3219450" y="1403350"/>
          <p14:tracePt t="8934" x="3232150" y="1390650"/>
          <p14:tracePt t="8962" x="3244850" y="1377950"/>
          <p14:tracePt t="8979" x="3251200" y="1365250"/>
          <p14:tracePt t="8996" x="3251200" y="1358900"/>
          <p14:tracePt t="9322" x="3251200" y="1352550"/>
          <p14:tracePt t="9347" x="3251200" y="1346200"/>
          <p14:tracePt t="9358" x="3251200" y="1339850"/>
          <p14:tracePt t="9367" x="3251200" y="1333500"/>
          <p14:tracePt t="9380" x="3251200" y="1320800"/>
          <p14:tracePt t="9396" x="3251200" y="1308100"/>
          <p14:tracePt t="9510" x="3251200" y="1301750"/>
          <p14:tracePt t="9528" x="3251200" y="1295400"/>
          <p14:tracePt t="9538" x="3251200" y="1289050"/>
          <p14:tracePt t="9550" x="3257550" y="1276350"/>
          <p14:tracePt t="9564" x="3263900" y="1270000"/>
          <p14:tracePt t="9580" x="3276600" y="1263650"/>
          <p14:tracePt t="9598" x="3282950" y="1257300"/>
          <p14:tracePt t="9614" x="3289300" y="1257300"/>
          <p14:tracePt t="9947" x="3282950" y="1257300"/>
          <p14:tracePt t="9963" x="3276600" y="1257300"/>
          <p14:tracePt t="9971" x="3270250" y="1257300"/>
          <p14:tracePt t="9981" x="3263900" y="1257300"/>
          <p14:tracePt t="9997" x="3251200" y="1250950"/>
          <p14:tracePt t="10014" x="3244850" y="1250950"/>
          <p14:tracePt t="10071" x="3244850" y="1244600"/>
          <p14:tracePt t="10080" x="3244850" y="1238250"/>
          <p14:tracePt t="10094" x="3244850" y="1231900"/>
          <p14:tracePt t="10114" x="3244850" y="1212850"/>
          <p14:tracePt t="10117" x="3238500" y="1206500"/>
          <p14:tracePt t="10130" x="3238500" y="1193800"/>
          <p14:tracePt t="10146" x="3238500" y="1187450"/>
          <p14:tracePt t="10187" x="3232150" y="1193800"/>
          <p14:tracePt t="10204" x="3232150" y="1200150"/>
          <p14:tracePt t="10215" x="3225800" y="1212850"/>
          <p14:tracePt t="10229" x="3219450" y="1231900"/>
          <p14:tracePt t="10247" x="3219450" y="1250950"/>
          <p14:tracePt t="10266" x="3213100" y="1250950"/>
          <p14:tracePt t="10267" x="3213100" y="1257300"/>
          <p14:tracePt t="10300" x="3213100" y="1263650"/>
          <p14:tracePt t="10324" x="3213100" y="1270000"/>
          <p14:tracePt t="10332" x="3219450" y="1276350"/>
          <p14:tracePt t="10363" x="3232150" y="1295400"/>
          <p14:tracePt t="10380" x="3257550" y="1308100"/>
          <p14:tracePt t="10397" x="3282950" y="1314450"/>
          <p14:tracePt t="10415" x="3295650" y="1314450"/>
          <p14:tracePt t="10447" x="3327400" y="1314450"/>
          <p14:tracePt t="10465" x="3333750" y="1314450"/>
          <p14:tracePt t="10482" x="3340100" y="1308100"/>
          <p14:tracePt t="10485" x="3346450" y="1308100"/>
          <p14:tracePt t="10497" x="3352800" y="1301750"/>
          <p14:tracePt t="10518" x="3352800" y="1295400"/>
          <p14:tracePt t="10532" x="3359150" y="1295400"/>
          <p14:tracePt t="10617" x="3352800" y="1295400"/>
          <p14:tracePt t="10638" x="3346450" y="1295400"/>
          <p14:tracePt t="10654" x="3340100" y="1295400"/>
          <p14:tracePt t="10671" x="3333750" y="1295400"/>
          <p14:tracePt t="10697" x="3321050" y="1289050"/>
          <p14:tracePt t="10715" x="3308350" y="1276350"/>
          <p14:tracePt t="10733" x="3302000" y="1276350"/>
          <p14:tracePt t="10736" x="3295650" y="1263650"/>
          <p14:tracePt t="10747" x="3282950" y="1257300"/>
          <p14:tracePt t="10752" x="3270250" y="1244600"/>
          <p14:tracePt t="10768" x="3263900" y="1231900"/>
          <p14:tracePt t="10781" x="3251200" y="1219200"/>
          <p14:tracePt t="10798" x="3244850" y="1206500"/>
          <p14:tracePt t="10801" x="3244850" y="1200150"/>
          <p14:tracePt t="10815" x="3257550" y="1187450"/>
          <p14:tracePt t="10833" x="3282950" y="1174750"/>
          <p14:tracePt t="10847" x="3314700" y="1168400"/>
          <p14:tracePt t="10866" x="3352800" y="1168400"/>
          <p14:tracePt t="10883" x="3390900" y="1162050"/>
          <p14:tracePt t="10887" x="3397250" y="1162050"/>
          <p14:tracePt t="10898" x="3409950" y="1162050"/>
          <p14:tracePt t="10915" x="3422650" y="1149350"/>
          <p14:tracePt t="10930" x="3429000" y="1136650"/>
          <p14:tracePt t="10963" x="3435350" y="1111250"/>
          <p14:tracePt t="10967" x="3441700" y="1104900"/>
          <p14:tracePt t="10980" x="3441700" y="1092200"/>
          <p14:tracePt t="10996" x="3448050" y="1079500"/>
          <p14:tracePt t="11014" x="3448050" y="1073150"/>
          <p14:tracePt t="11032" x="3454400" y="1060450"/>
          <p14:tracePt t="11047" x="3454400" y="1054100"/>
          <p14:tracePt t="11065" x="3454400" y="1035050"/>
          <p14:tracePt t="11081" x="3460750" y="1022350"/>
          <p14:tracePt t="11099" x="3460750" y="1009650"/>
          <p14:tracePt t="11116" x="3454400" y="996950"/>
          <p14:tracePt t="11129" x="3448050" y="984250"/>
          <p14:tracePt t="11164" x="3441700" y="958850"/>
          <p14:tracePt t="11181" x="3435350" y="952500"/>
          <p14:tracePt t="11200" x="3429000" y="939800"/>
          <p14:tracePt t="11202" x="3429000" y="933450"/>
          <p14:tracePt t="11215" x="3429000" y="927100"/>
          <p14:tracePt t="11247" x="3422650" y="895350"/>
          <p14:tracePt t="11264" x="3416300" y="869950"/>
          <p14:tracePt t="11282" x="3409950" y="850900"/>
          <p14:tracePt t="11301" x="3390900" y="800100"/>
          <p14:tracePt t="11317" x="3365500" y="768350"/>
          <p14:tracePt t="11332" x="3340100" y="736600"/>
          <p14:tracePt t="11365" x="3282950" y="692150"/>
          <p14:tracePt t="11382" x="3238500" y="666750"/>
          <p14:tracePt t="11401" x="3206750" y="660400"/>
          <p14:tracePt t="11404" x="3155950" y="647700"/>
          <p14:tracePt t="11413" x="3130550" y="641350"/>
          <p14:tracePt t="11430" x="3035300" y="628650"/>
          <p14:tracePt t="11449" x="2927350" y="615950"/>
          <p14:tracePt t="11467" x="2768600" y="596900"/>
          <p14:tracePt t="11498" x="2654300" y="590550"/>
          <p14:tracePt t="11502" x="2635250" y="584200"/>
          <p14:tracePt t="11515" x="2578100" y="584200"/>
          <p14:tracePt t="11532" x="2565400" y="584200"/>
          <p14:tracePt t="11565" x="2451100" y="641350"/>
          <p14:tracePt t="11584" x="2413000" y="673100"/>
          <p14:tracePt t="11599" x="2393950" y="711200"/>
          <p14:tracePt t="11615" x="2393950" y="755650"/>
          <p14:tracePt t="11631" x="2425700" y="806450"/>
          <p14:tracePt t="11649" x="2463800" y="857250"/>
          <p14:tracePt t="11665" x="2495550" y="914400"/>
          <p14:tracePt t="11683" x="2508250" y="952500"/>
          <p14:tracePt t="11687" x="2508250" y="965200"/>
          <p14:tracePt t="11696" x="2520950" y="984250"/>
          <p14:tracePt t="11714" x="2546350" y="1016000"/>
          <p14:tracePt t="11731" x="2571750" y="1041400"/>
          <p14:tracePt t="11735" x="2597150" y="1054100"/>
          <p14:tracePt t="11765" x="2717800" y="1092200"/>
          <p14:tracePt t="11781" x="2787650" y="1104900"/>
          <p14:tracePt t="11798" x="2813050" y="1111250"/>
          <p14:tracePt t="11815" x="2940050" y="1123950"/>
          <p14:tracePt t="11831" x="3003550" y="1123950"/>
          <p14:tracePt t="11847" x="3060700" y="1130300"/>
          <p14:tracePt t="11864" x="3073400" y="1130300"/>
          <p14:tracePt t="11904" x="3067050" y="1130300"/>
          <p14:tracePt t="11913" x="3060700" y="1130300"/>
          <p14:tracePt t="11931" x="3048000" y="1130300"/>
          <p14:tracePt t="12023" x="3054350" y="1123950"/>
          <p14:tracePt t="12032" x="3060700" y="1117600"/>
          <p14:tracePt t="12050" x="3073400" y="1111250"/>
          <p14:tracePt t="12065" x="3092450" y="1098550"/>
          <p14:tracePt t="12082" x="3105150" y="1085850"/>
          <p14:tracePt t="12098" x="3130550" y="1066800"/>
          <p14:tracePt t="12116" x="3143250" y="1054100"/>
          <p14:tracePt t="12133" x="3155950" y="1035050"/>
          <p14:tracePt t="12165" x="3168650" y="1009650"/>
          <p14:tracePt t="12184" x="3168650" y="1003300"/>
          <p14:tracePt t="12186" x="3168650" y="996950"/>
          <p14:tracePt t="12198" x="3168650" y="990600"/>
          <p14:tracePt t="12215" x="3155950" y="984250"/>
          <p14:tracePt t="12231" x="3143250" y="971550"/>
          <p14:tracePt t="12249" x="3105150" y="952500"/>
          <p14:tracePt t="12265" x="3086100" y="946150"/>
          <p14:tracePt t="12299" x="3054350" y="933450"/>
          <p14:tracePt t="12316" x="3041650" y="933450"/>
          <p14:tracePt t="12331" x="3035300" y="933450"/>
          <p14:tracePt t="12893" x="3035300" y="939800"/>
          <p14:tracePt t="12916" x="3035300" y="946150"/>
          <p14:tracePt t="12953" x="3028950" y="946150"/>
          <p14:tracePt t="12966" x="3022600" y="952500"/>
          <p14:tracePt t="12982" x="2997200" y="952500"/>
          <p14:tracePt t="13001" x="2959100" y="958850"/>
          <p14:tracePt t="13006" x="2927350" y="958850"/>
          <p14:tracePt t="13033" x="2844800" y="958850"/>
          <p14:tracePt t="13051" x="2781300" y="952500"/>
          <p14:tracePt t="13067" x="2736850" y="952500"/>
          <p14:tracePt t="13099" x="2654300" y="946150"/>
          <p14:tracePt t="13116" x="2635250" y="946150"/>
          <p14:tracePt t="13120" x="2616200" y="946150"/>
          <p14:tracePt t="13137" x="2565400" y="946150"/>
          <p14:tracePt t="13153" x="2514600" y="939800"/>
          <p14:tracePt t="13169" x="2463800" y="933450"/>
          <p14:tracePt t="13184" x="2425700" y="927100"/>
          <p14:tracePt t="13200" x="2400300" y="920750"/>
          <p14:tracePt t="13216" x="2381250" y="920750"/>
          <p14:tracePt t="13249" x="2362200" y="920750"/>
          <p14:tracePt t="13329" x="2368550" y="920750"/>
          <p14:tracePt t="13338" x="2374900" y="920750"/>
          <p14:tracePt t="13367" x="2393950" y="914400"/>
          <p14:tracePt t="13384" x="2406650" y="914400"/>
          <p14:tracePt t="13401" x="2413000" y="920750"/>
          <p14:tracePt t="13432" x="2438400" y="920750"/>
          <p14:tracePt t="13451" x="2451100" y="920750"/>
          <p14:tracePt t="13467" x="2463800" y="927100"/>
          <p14:tracePt t="13501" x="2489200" y="933450"/>
          <p14:tracePt t="13522" x="2533650" y="946150"/>
          <p14:tracePt t="13534" x="2540000" y="946150"/>
          <p14:tracePt t="13551" x="2578100" y="946150"/>
          <p14:tracePt t="13569" x="2603500" y="946150"/>
          <p14:tracePt t="13584" x="2654300" y="939800"/>
          <p14:tracePt t="13601" x="2698750" y="927100"/>
          <p14:tracePt t="13619" x="2755900" y="920750"/>
          <p14:tracePt t="13636" x="2863850" y="914400"/>
          <p14:tracePt t="13654" x="2940050" y="914400"/>
          <p14:tracePt t="13667" x="3035300" y="920750"/>
          <p14:tracePt t="13681" x="3124200" y="927100"/>
          <p14:tracePt t="13700" x="3175000" y="927100"/>
          <p14:tracePt t="13717" x="3232150" y="933450"/>
          <p14:tracePt t="13733" x="3282950" y="933450"/>
          <p14:tracePt t="13766" x="3359150" y="908050"/>
          <p14:tracePt t="13784" x="3403600" y="895350"/>
          <p14:tracePt t="13799" x="3454400" y="895350"/>
          <p14:tracePt t="13817" x="3511550" y="895350"/>
          <p14:tracePt t="13836" x="3530600" y="895350"/>
          <p14:tracePt t="13851" x="3543300" y="895350"/>
          <p14:tracePt t="13866" x="3549650" y="895350"/>
          <p14:tracePt t="13883" x="3556000" y="895350"/>
          <p14:tracePt t="13900" x="3556000" y="901700"/>
          <p14:tracePt t="13920" x="3562350" y="901700"/>
          <p14:tracePt t="13937" x="3568700" y="901700"/>
          <p14:tracePt t="13953" x="3581400" y="901700"/>
          <p14:tracePt t="13967" x="3594100" y="908050"/>
          <p14:tracePt t="13984" x="3606800" y="908050"/>
          <p14:tracePt t="14000" x="3619500" y="908050"/>
          <p14:tracePt t="14017" x="3638550" y="908050"/>
          <p14:tracePt t="14033" x="3663950" y="914400"/>
          <p14:tracePt t="14050" x="3676650" y="914400"/>
          <p14:tracePt t="14067" x="3695700" y="914400"/>
          <p14:tracePt t="14083" x="3708400" y="914400"/>
          <p14:tracePt t="14099" x="3721100" y="914400"/>
          <p14:tracePt t="14116" x="3733800" y="914400"/>
          <p14:tracePt t="14133" x="3740150" y="914400"/>
          <p14:tracePt t="14150" x="3752850" y="908050"/>
          <p14:tracePt t="14166" x="3759200" y="901700"/>
          <p14:tracePt t="14183" x="3765550" y="901700"/>
          <p14:tracePt t="14389" x="3759200" y="901700"/>
          <p14:tracePt t="14530" x="3759200" y="908050"/>
          <p14:tracePt t="14538" x="3752850" y="908050"/>
          <p14:tracePt t="14568" x="3746500" y="908050"/>
          <p14:tracePt t="14592" x="3740150" y="908050"/>
          <p14:tracePt t="14623" x="3733800" y="908050"/>
          <p14:tracePt t="14636" x="3727450" y="908050"/>
          <p14:tracePt t="14651" x="3721100" y="914400"/>
          <p14:tracePt t="14667" x="3714750" y="920750"/>
          <p14:tracePt t="14701" x="3708400" y="927100"/>
          <p14:tracePt t="14790" x="3708400" y="920750"/>
          <p14:tracePt t="14798" x="3708400" y="914400"/>
          <p14:tracePt t="14808" x="3702050" y="908050"/>
          <p14:tracePt t="14818" x="3702050" y="901700"/>
          <p14:tracePt t="14834" x="3702050" y="889000"/>
          <p14:tracePt t="14839" x="3702050" y="882650"/>
          <p14:tracePt t="14850" x="3702050" y="876300"/>
          <p14:tracePt t="14867" x="3714750" y="876300"/>
          <p14:tracePt t="14885" x="3765550" y="876300"/>
          <p14:tracePt t="14901" x="3790950" y="876300"/>
          <p14:tracePt t="14918" x="3854450" y="895350"/>
          <p14:tracePt t="14934" x="3924300" y="920750"/>
          <p14:tracePt t="14949" x="4006850" y="939800"/>
          <p14:tracePt t="14967" x="4095750" y="958850"/>
          <p14:tracePt t="14985" x="4178300" y="965200"/>
          <p14:tracePt t="15002" x="4260850" y="965200"/>
          <p14:tracePt t="15034" x="4406900" y="958850"/>
          <p14:tracePt t="15052" x="4476750" y="952500"/>
          <p14:tracePt t="15055" x="4508500" y="952500"/>
          <p14:tracePt t="15068" x="4552950" y="952500"/>
          <p14:tracePt t="15083" x="4635500" y="952500"/>
          <p14:tracePt t="15101" x="4718050" y="946150"/>
          <p14:tracePt t="15118" x="4800600" y="933450"/>
          <p14:tracePt t="15135" x="4895850" y="895350"/>
          <p14:tracePt t="15167" x="4953000" y="831850"/>
          <p14:tracePt t="15185" x="4965700" y="787400"/>
          <p14:tracePt t="15203" x="4965700" y="755650"/>
          <p14:tracePt t="15234" x="4959350" y="704850"/>
          <p14:tracePt t="15251" x="4946650" y="679450"/>
          <p14:tracePt t="15268" x="4927600" y="660400"/>
          <p14:tracePt t="15288" x="4883150" y="628650"/>
          <p14:tracePt t="15301" x="4876800" y="622300"/>
          <p14:tracePt t="15317" x="4857750" y="615950"/>
          <p14:tracePt t="15335" x="4832350" y="609600"/>
          <p14:tracePt t="15367" x="4756150" y="609600"/>
          <p14:tracePt t="15385" x="4699000" y="609600"/>
          <p14:tracePt t="15401" x="4660900" y="609600"/>
          <p14:tracePt t="15435" x="4622800" y="628650"/>
          <p14:tracePt t="15454" x="4610100" y="641350"/>
          <p14:tracePt t="15457" x="4610100" y="647700"/>
          <p14:tracePt t="15468" x="4610100" y="673100"/>
          <p14:tracePt t="15484" x="4610100" y="692150"/>
          <p14:tracePt t="15503" x="4616450" y="736600"/>
          <p14:tracePt t="15522" x="4654550" y="806450"/>
          <p14:tracePt t="15538" x="4667250" y="819150"/>
          <p14:tracePt t="15556" x="4686300" y="831850"/>
          <p14:tracePt t="15572" x="4686300" y="838200"/>
          <p14:tracePt t="15585" x="4692650" y="838200"/>
          <p14:tracePt t="15609" x="4699000" y="838200"/>
          <p14:tracePt t="15718" x="4705350" y="838200"/>
          <p14:tracePt t="15732" x="4705350" y="844550"/>
          <p14:tracePt t="15742" x="4711700" y="844550"/>
          <p14:tracePt t="15753" x="4711700" y="850900"/>
          <p14:tracePt t="15783" x="4718050" y="857250"/>
          <p14:tracePt t="15818" x="4718050" y="863600"/>
          <p14:tracePt t="15855" x="4724400" y="863600"/>
          <p14:tracePt t="15863" x="4724400" y="869950"/>
          <p14:tracePt t="15927" x="4730750" y="869950"/>
          <p14:tracePt t="15936" x="4737100" y="869950"/>
          <p14:tracePt t="15956" x="4737100" y="863600"/>
          <p14:tracePt t="15979" x="4743450" y="863600"/>
          <p14:tracePt t="16028" x="4749800" y="863600"/>
          <p14:tracePt t="16053" x="4756150" y="863600"/>
          <p14:tracePt t="16070" x="4762500" y="863600"/>
          <p14:tracePt t="16089" x="4768850" y="863600"/>
          <p14:tracePt t="16102" x="4768850" y="869950"/>
          <p14:tracePt t="16144" x="4775200" y="869950"/>
          <p14:tracePt t="16170" x="4775200" y="876300"/>
          <p14:tracePt t="16200" x="4781550" y="882650"/>
          <p14:tracePt t="16224" x="4787900" y="882650"/>
          <p14:tracePt t="16236" x="4794250" y="889000"/>
          <p14:tracePt t="16253" x="4819650" y="895350"/>
          <p14:tracePt t="16256" x="4838700" y="895350"/>
          <p14:tracePt t="16268" x="4864100" y="895350"/>
          <p14:tracePt t="16274" x="4895850" y="895350"/>
          <p14:tracePt t="16285" x="4921250" y="895350"/>
          <p14:tracePt t="16303" x="5054600" y="889000"/>
          <p14:tracePt t="16317" x="5080000" y="889000"/>
          <p14:tracePt t="16335" x="5251450" y="882650"/>
          <p14:tracePt t="16351" x="5378450" y="889000"/>
          <p14:tracePt t="16370" x="5511800" y="901700"/>
          <p14:tracePt t="16387" x="5626100" y="920750"/>
          <p14:tracePt t="16404" x="5727700" y="927100"/>
          <p14:tracePt t="16417" x="5797550" y="933450"/>
          <p14:tracePt t="16436" x="5835650" y="933450"/>
          <p14:tracePt t="16534" x="5842000" y="933450"/>
          <p14:tracePt t="16544" x="5848350" y="933450"/>
          <p14:tracePt t="16550" x="5854700" y="933450"/>
          <p14:tracePt t="16568" x="5867400" y="933450"/>
          <p14:tracePt t="16587" x="5892800" y="933450"/>
          <p14:tracePt t="16608" x="5924550" y="933450"/>
          <p14:tracePt t="16620" x="5969000" y="933450"/>
          <p14:tracePt t="16637" x="6019800" y="927100"/>
          <p14:tracePt t="16653" x="6076950" y="920750"/>
          <p14:tracePt t="16670" x="6121400" y="914400"/>
          <p14:tracePt t="16702" x="6229350" y="914400"/>
          <p14:tracePt t="16723" x="6330950" y="920750"/>
          <p14:tracePt t="16740" x="6394450" y="927100"/>
          <p14:tracePt t="16755" x="6419850" y="927100"/>
          <p14:tracePt t="16770" x="6426200" y="927100"/>
          <p14:tracePt t="16786" x="6432550" y="927100"/>
          <p14:tracePt t="16846" x="6432550" y="933450"/>
          <p14:tracePt t="16855" x="6426200" y="939800"/>
          <p14:tracePt t="16871" x="6419850" y="965200"/>
          <p14:tracePt t="16902" x="6407150" y="1009650"/>
          <p14:tracePt t="16920" x="6388100" y="1009650"/>
          <p14:tracePt t="16938" x="6356350" y="1016000"/>
          <p14:tracePt t="16941" x="6350000" y="1016000"/>
          <p14:tracePt t="16954" x="6337300" y="1016000"/>
          <p14:tracePt t="16969" x="6324600" y="1003300"/>
          <p14:tracePt t="16986" x="6324600" y="984250"/>
          <p14:tracePt t="17003" x="6324600" y="971550"/>
          <p14:tracePt t="17004" x="6324600" y="965200"/>
          <p14:tracePt t="17035" x="6324600" y="958850"/>
          <p14:tracePt t="17053" x="6330950" y="952500"/>
          <p14:tracePt t="17070" x="6330950" y="939800"/>
          <p14:tracePt t="17102" x="6375400" y="914400"/>
          <p14:tracePt t="17120" x="6432550" y="895350"/>
          <p14:tracePt t="17137" x="6521450" y="882650"/>
          <p14:tracePt t="17156" x="6629400" y="876300"/>
          <p14:tracePt t="17159" x="6680200" y="869950"/>
          <p14:tracePt t="17170" x="6731000" y="869950"/>
          <p14:tracePt t="17185" x="6851650" y="869950"/>
          <p14:tracePt t="17203" x="6927850" y="869950"/>
          <p14:tracePt t="17236" x="7048500" y="895350"/>
          <p14:tracePt t="17254" x="7112000" y="908050"/>
          <p14:tracePt t="17256" x="7137400" y="908050"/>
          <p14:tracePt t="17269" x="7169150" y="914400"/>
          <p14:tracePt t="17303" x="7264400" y="914400"/>
          <p14:tracePt t="17319" x="7270750" y="914400"/>
          <p14:tracePt t="17500" x="7277100" y="914400"/>
          <p14:tracePt t="17509" x="7283450" y="914400"/>
          <p14:tracePt t="17524" x="7296150" y="920750"/>
          <p14:tracePt t="17553" x="7334250" y="927100"/>
          <p14:tracePt t="17579" x="7334250" y="933450"/>
          <p14:tracePt t="17636" x="7340600" y="933450"/>
          <p14:tracePt t="17650" x="7340600" y="927100"/>
          <p14:tracePt t="17659" x="7346950" y="927100"/>
          <p14:tracePt t="17674" x="7346950" y="920750"/>
          <p14:tracePt t="17703" x="7353300" y="920750"/>
          <p14:tracePt t="17804" x="7359650" y="927100"/>
          <p14:tracePt t="17823" x="7366000" y="933450"/>
          <p14:tracePt t="17826" x="7366000" y="939800"/>
          <p14:tracePt t="17835" x="7366000" y="946150"/>
          <p14:tracePt t="17853" x="7372350" y="952500"/>
          <p14:tracePt t="18039" x="7372350" y="946150"/>
          <p14:tracePt t="18049" x="7378700" y="946150"/>
          <p14:tracePt t="18057" x="7378700" y="939800"/>
          <p14:tracePt t="18080" x="7378700" y="933450"/>
          <p14:tracePt t="18249" x="7391400" y="933450"/>
          <p14:tracePt t="18265" x="7397750" y="933450"/>
          <p14:tracePt t="18274" x="7423150" y="939800"/>
          <p14:tracePt t="18293" x="7486650" y="939800"/>
          <p14:tracePt t="18305" x="7575550" y="939800"/>
          <p14:tracePt t="18318" x="7626350" y="939800"/>
          <p14:tracePt t="18338" x="7759700" y="933450"/>
          <p14:tracePt t="18355" x="7867650" y="933450"/>
          <p14:tracePt t="18372" x="7956550" y="927100"/>
          <p14:tracePt t="18375" x="8013700" y="927100"/>
          <p14:tracePt t="18387" x="8039100" y="927100"/>
          <p14:tracePt t="18403" x="8064500" y="927100"/>
          <p14:tracePt t="18458" x="8070850" y="927100"/>
          <p14:tracePt t="18471" x="8077200" y="927100"/>
          <p14:tracePt t="18479" x="8077200" y="933450"/>
          <p14:tracePt t="18488" x="8083550" y="933450"/>
          <p14:tracePt t="18505" x="8089900" y="939800"/>
          <p14:tracePt t="18520" x="8096250" y="946150"/>
          <p14:tracePt t="18537" x="8102600" y="952500"/>
          <p14:tracePt t="18554" x="8115300" y="952500"/>
          <p14:tracePt t="18570" x="8134350" y="958850"/>
          <p14:tracePt t="18587" x="8153400" y="958850"/>
          <p14:tracePt t="18606" x="8172450" y="952500"/>
          <p14:tracePt t="18637" x="8210550" y="927100"/>
          <p14:tracePt t="18654" x="8229600" y="920750"/>
          <p14:tracePt t="18673" x="8255000" y="914400"/>
          <p14:tracePt t="18687" x="8267700" y="914400"/>
          <p14:tracePt t="18704" x="8280400" y="914400"/>
          <p14:tracePt t="18765" x="8286750" y="914400"/>
          <p14:tracePt t="18812" x="8286750" y="920750"/>
          <p14:tracePt t="18837" x="8293100" y="927100"/>
          <p14:tracePt t="18855" x="8293100" y="933450"/>
          <p14:tracePt t="18905" x="8299450" y="933450"/>
          <p14:tracePt t="18922" x="8299450" y="927100"/>
          <p14:tracePt t="18931" x="8305800" y="927100"/>
          <p14:tracePt t="18940" x="8312150" y="927100"/>
          <p14:tracePt t="18943" x="8324850" y="920750"/>
          <p14:tracePt t="18957" x="8343900" y="914400"/>
          <p14:tracePt t="18971" x="8401050" y="908050"/>
          <p14:tracePt t="18987" x="8470900" y="895350"/>
          <p14:tracePt t="19007" x="8515350" y="895350"/>
          <p14:tracePt t="19011" x="8534400" y="895350"/>
          <p14:tracePt t="19023" x="8566150" y="889000"/>
          <p14:tracePt t="19025" x="8591550" y="889000"/>
          <p14:tracePt t="19036" x="8629650" y="889000"/>
          <p14:tracePt t="19054" x="8750300" y="895350"/>
          <p14:tracePt t="19072" x="8877300" y="908050"/>
          <p14:tracePt t="19076" x="8947150" y="914400"/>
          <p14:tracePt t="19089" x="9105900" y="927100"/>
          <p14:tracePt t="19105" x="9232900" y="933450"/>
          <p14:tracePt t="19121" x="9315450" y="933450"/>
          <p14:tracePt t="19137" x="9340850" y="933450"/>
          <p14:tracePt t="19190" x="9347200" y="933450"/>
          <p14:tracePt t="19199" x="9353550" y="933450"/>
          <p14:tracePt t="19208" x="9359900" y="933450"/>
          <p14:tracePt t="19240" x="9398000" y="933450"/>
          <p14:tracePt t="19256" x="9404350" y="927100"/>
          <p14:tracePt t="19288" x="9398000" y="927100"/>
          <p14:tracePt t="19306" x="9378950" y="933450"/>
          <p14:tracePt t="19322" x="9309100" y="952500"/>
          <p14:tracePt t="19339" x="9226550" y="971550"/>
          <p14:tracePt t="19355" x="9099550" y="996950"/>
          <p14:tracePt t="19370" x="8997950" y="1009650"/>
          <p14:tracePt t="19387" x="8845550" y="1016000"/>
          <p14:tracePt t="19405" x="8667750" y="1022350"/>
          <p14:tracePt t="19439" x="7899400" y="1060450"/>
          <p14:tracePt t="19455" x="7499350" y="1079500"/>
          <p14:tracePt t="19472" x="7150100" y="1092200"/>
          <p14:tracePt t="19486" x="6775450" y="1117600"/>
          <p14:tracePt t="19504" x="6445250" y="1149350"/>
          <p14:tracePt t="19521" x="6108700" y="1181100"/>
          <p14:tracePt t="19554" x="5327650" y="1257300"/>
          <p14:tracePt t="19572" x="4972050" y="1289050"/>
          <p14:tracePt t="19587" x="4660900" y="1333500"/>
          <p14:tracePt t="19605" x="4406900" y="1371600"/>
          <p14:tracePt t="19638" x="3987800" y="1384300"/>
          <p14:tracePt t="19658" x="3714750" y="1365250"/>
          <p14:tracePt t="19671" x="3632200" y="1358900"/>
          <p14:tracePt t="19689" x="3371850" y="1333500"/>
          <p14:tracePt t="19705" x="3225800" y="1320800"/>
          <p14:tracePt t="19722" x="3105150" y="1320800"/>
          <p14:tracePt t="19738" x="3035300" y="1320800"/>
          <p14:tracePt t="19755" x="2997200" y="1320800"/>
          <p14:tracePt t="19771" x="2984500" y="1327150"/>
          <p14:tracePt t="19832" x="2990850" y="1327150"/>
          <p14:tracePt t="19839" x="2997200" y="1327150"/>
          <p14:tracePt t="19855" x="3028950" y="1327150"/>
          <p14:tracePt t="19873" x="3048000" y="1327150"/>
          <p14:tracePt t="19891" x="3060700" y="1327150"/>
          <p14:tracePt t="19909" x="3079750" y="1327150"/>
          <p14:tracePt t="19910" x="3086100" y="1333500"/>
          <p14:tracePt t="19919" x="3092450" y="1333500"/>
          <p14:tracePt t="19955" x="3130550" y="1339850"/>
          <p14:tracePt t="19973" x="3162300" y="1339850"/>
          <p14:tracePt t="19977" x="3175000" y="1333500"/>
          <p14:tracePt t="19989" x="3200400" y="1327150"/>
          <p14:tracePt t="20006" x="3263900" y="1314450"/>
          <p14:tracePt t="20024" x="3333750" y="1301750"/>
          <p14:tracePt t="20039" x="3352800" y="1295400"/>
          <p14:tracePt t="20065" x="3359150" y="1295400"/>
          <p14:tracePt t="20141" x="3365500" y="1295400"/>
          <p14:tracePt t="20155" x="3371850" y="1289050"/>
          <p14:tracePt t="20172" x="3397250" y="1282700"/>
          <p14:tracePt t="20189" x="3429000" y="1276350"/>
          <p14:tracePt t="20207" x="3460750" y="1270000"/>
          <p14:tracePt t="20222" x="3473450" y="1263650"/>
          <p14:tracePt t="20236" x="3492500" y="1263650"/>
          <p14:tracePt t="20255" x="3505200" y="1263650"/>
          <p14:tracePt t="20274" x="3517900" y="1263650"/>
          <p14:tracePt t="20288" x="3524250" y="1263650"/>
          <p14:tracePt t="20306" x="3530600" y="1263650"/>
          <p14:tracePt t="20322" x="3536950" y="1263650"/>
          <p14:tracePt t="20512" x="3536950" y="1257300"/>
          <p14:tracePt t="20583" x="3549650" y="1250950"/>
          <p14:tracePt t="20592" x="3556000" y="1250950"/>
          <p14:tracePt t="20609" x="3600450" y="1250950"/>
          <p14:tracePt t="20613" x="3625850" y="1250950"/>
          <p14:tracePt t="20623" x="3644900" y="1250950"/>
          <p14:tracePt t="20638" x="3708400" y="1244600"/>
          <p14:tracePt t="20656" x="3790950" y="1244600"/>
          <p14:tracePt t="20674" x="3886200" y="1238250"/>
          <p14:tracePt t="20691" x="3975100" y="1238250"/>
          <p14:tracePt t="20694" x="4019550" y="1238250"/>
          <p14:tracePt t="20705" x="4070350" y="1238250"/>
          <p14:tracePt t="20721" x="4159250" y="1238250"/>
          <p14:tracePt t="20739" x="4286250" y="1244600"/>
          <p14:tracePt t="20755" x="4406900" y="1250950"/>
          <p14:tracePt t="20774" x="4610100" y="1250950"/>
          <p14:tracePt t="20789" x="4705350" y="1244600"/>
          <p14:tracePt t="20808" x="4781550" y="1244600"/>
          <p14:tracePt t="20838" x="4851400" y="1231900"/>
          <p14:tracePt t="20857" x="4857750" y="1231900"/>
          <p14:tracePt t="20916" x="4864100" y="1238250"/>
          <p14:tracePt t="20925" x="4870450" y="1238250"/>
          <p14:tracePt t="20943" x="4895850" y="1250950"/>
          <p14:tracePt t="20955" x="4914900" y="1257300"/>
          <p14:tracePt t="20971" x="4921250" y="1263650"/>
          <p14:tracePt t="20990" x="4953000" y="1263650"/>
          <p14:tracePt t="21008" x="4965700" y="1263650"/>
          <p14:tracePt t="21023" x="4972050" y="1263650"/>
          <p14:tracePt t="21040" x="4978400" y="1263650"/>
          <p14:tracePt t="21055" x="4984750" y="1257300"/>
          <p14:tracePt t="21089" x="5003800" y="1250950"/>
          <p14:tracePt t="21093" x="5010150" y="1250950"/>
          <p14:tracePt t="21108" x="5041900" y="1250950"/>
          <p14:tracePt t="21124" x="5080000" y="1250950"/>
          <p14:tracePt t="21157" x="5118100" y="1250950"/>
          <p14:tracePt t="21173" x="5124450" y="1250950"/>
          <p14:tracePt t="21344" x="5124450" y="1257300"/>
          <p14:tracePt t="21509" x="5124450" y="1263650"/>
          <p14:tracePt t="21533" x="5124450" y="1270000"/>
          <p14:tracePt t="21569" x="5118100" y="1270000"/>
          <p14:tracePt t="21579" x="5118100" y="1276350"/>
          <p14:tracePt t="21783" x="5111750" y="1276350"/>
          <p14:tracePt t="21820" x="5111750" y="1270000"/>
          <p14:tracePt t="21830" x="5111750" y="1263650"/>
          <p14:tracePt t="21832" x="5111750" y="1257300"/>
          <p14:tracePt t="21840" x="5124450" y="1250950"/>
          <p14:tracePt t="21858" x="5175250" y="1244600"/>
          <p14:tracePt t="21874" x="5340350" y="1250950"/>
          <p14:tracePt t="21891" x="5524500" y="1244600"/>
          <p14:tracePt t="21905" x="5727700" y="1238250"/>
          <p14:tracePt t="21923" x="5905500" y="1225550"/>
          <p14:tracePt t="21955" x="6242050" y="1219200"/>
          <p14:tracePt t="21973" x="6381750" y="1212850"/>
          <p14:tracePt t="21991" x="6502400" y="1212850"/>
          <p14:tracePt t="22008" x="6623050" y="1212850"/>
          <p14:tracePt t="22011" x="6667500" y="1212850"/>
          <p14:tracePt t="22024" x="6692900" y="1212850"/>
          <p14:tracePt t="22039" x="6731000" y="1206500"/>
          <p14:tracePt t="22056" x="6737350" y="1200150"/>
          <p14:tracePt t="22074" x="6737350" y="1187450"/>
          <p14:tracePt t="22090" x="6737350" y="1181100"/>
          <p14:tracePt t="22174" x="6743700" y="1181100"/>
          <p14:tracePt t="22182" x="6743700" y="1187450"/>
          <p14:tracePt t="22192" x="6756400" y="1193800"/>
          <p14:tracePt t="22194" x="6775450" y="1200150"/>
          <p14:tracePt t="22206" x="6794500" y="1212850"/>
          <p14:tracePt t="22223" x="6838950" y="1231900"/>
          <p14:tracePt t="22242" x="6946900" y="1257300"/>
          <p14:tracePt t="22258" x="7067550" y="1270000"/>
          <p14:tracePt t="22275" x="7226300" y="1263650"/>
          <p14:tracePt t="22289" x="7245350" y="1257300"/>
          <p14:tracePt t="22307" x="7277100" y="1238250"/>
          <p14:tracePt t="22323" x="7289800" y="1225550"/>
          <p14:tracePt t="22340" x="7296150" y="1219200"/>
          <p14:tracePt t="22460" x="7296150" y="1212850"/>
          <p14:tracePt t="22645" x="7302500" y="1212850"/>
          <p14:tracePt t="22671" x="7308850" y="1219200"/>
          <p14:tracePt t="22690" x="7315200" y="1219200"/>
          <p14:tracePt t="22855" x="7334250" y="1219200"/>
          <p14:tracePt t="22864" x="7340600" y="1219200"/>
          <p14:tracePt t="22878" x="7359650" y="1219200"/>
          <p14:tracePt t="22889" x="7372350" y="1219200"/>
          <p14:tracePt t="22907" x="7385050" y="1219200"/>
          <p14:tracePt t="22924" x="7391400" y="1219200"/>
          <p14:tracePt t="22977" x="7397750" y="1219200"/>
          <p14:tracePt t="22984" x="7404100" y="1219200"/>
          <p14:tracePt t="22992" x="7423150" y="1225550"/>
          <p14:tracePt t="23009" x="7518400" y="1231900"/>
          <p14:tracePt t="23023" x="7600950" y="1231900"/>
          <p14:tracePt t="23040" x="7702550" y="1231900"/>
          <p14:tracePt t="23060" x="7766050" y="1225550"/>
          <p14:tracePt t="23062" x="7785100" y="1225550"/>
          <p14:tracePt t="23074" x="7804150" y="1225550"/>
          <p14:tracePt t="23096" x="7810500" y="1225550"/>
          <p14:tracePt t="23109" x="7816850" y="1225550"/>
          <p14:tracePt t="23111" x="7835900" y="1225550"/>
          <p14:tracePt t="23125" x="7861300" y="1225550"/>
          <p14:tracePt t="23140" x="7950200" y="1225550"/>
          <p14:tracePt t="23157" x="8064500" y="1231900"/>
          <p14:tracePt t="23176" x="8255000" y="1231900"/>
          <p14:tracePt t="23192" x="8350250" y="1231900"/>
          <p14:tracePt t="23210" x="8369300" y="1231900"/>
          <p14:tracePt t="23242" x="8356600" y="1231900"/>
          <p14:tracePt t="23258" x="8324850" y="1231900"/>
          <p14:tracePt t="23277" x="8305800" y="1238250"/>
          <p14:tracePt t="23290" x="8293100" y="1238250"/>
          <p14:tracePt t="23308" x="8280400" y="1244600"/>
          <p14:tracePt t="23324" x="8274050" y="1244600"/>
          <p14:tracePt t="23342" x="8255000" y="1244600"/>
          <p14:tracePt t="23376" x="8159750" y="1244600"/>
          <p14:tracePt t="23391" x="8070850" y="1244600"/>
          <p14:tracePt t="23408" x="7937500" y="1231900"/>
          <p14:tracePt t="23425" x="7772400" y="1212850"/>
          <p14:tracePt t="23442" x="7708900" y="1206500"/>
          <p14:tracePt t="23459" x="7639050" y="1200150"/>
          <p14:tracePt t="23474" x="7575550" y="1200150"/>
          <p14:tracePt t="23491" x="7486650" y="1212850"/>
          <p14:tracePt t="23507" x="7391400" y="1231900"/>
          <p14:tracePt t="23524" x="7239000" y="1250950"/>
          <p14:tracePt t="23557" x="6813550" y="1263650"/>
          <p14:tracePt t="23575" x="6616700" y="1263650"/>
          <p14:tracePt t="23592" x="6362700" y="1250950"/>
          <p14:tracePt t="23608" x="5949950" y="1238250"/>
          <p14:tracePt t="23642" x="5518150" y="1238250"/>
          <p14:tracePt t="23646" x="5397500" y="1244600"/>
          <p14:tracePt t="23656" x="5276850" y="1244600"/>
          <p14:tracePt t="23674" x="5035550" y="1257300"/>
          <p14:tracePt t="23692" x="4692650" y="1263650"/>
          <p14:tracePt t="23710" x="4489450" y="1263650"/>
          <p14:tracePt t="23729" x="4279900" y="1257300"/>
          <p14:tracePt t="23731" x="4152900" y="1250950"/>
          <p14:tracePt t="23740" x="4019550" y="1244600"/>
          <p14:tracePt t="23758" x="3765550" y="1231900"/>
          <p14:tracePt t="23776" x="3511550" y="1219200"/>
          <p14:tracePt t="23781" x="3378200" y="1212850"/>
          <p14:tracePt t="23794" x="3162300" y="1212850"/>
          <p14:tracePt t="23807" x="3067050" y="1212850"/>
          <p14:tracePt t="23824" x="2940050" y="1219200"/>
          <p14:tracePt t="23844" x="2851150" y="1257300"/>
          <p14:tracePt t="23859" x="2819400" y="1289050"/>
          <p14:tracePt t="23892" x="2743200" y="1358900"/>
          <p14:tracePt t="23910" x="2692400" y="1390650"/>
          <p14:tracePt t="23927" x="2654300" y="1409700"/>
          <p14:tracePt t="23942" x="2628900" y="1422400"/>
          <p14:tracePt t="23964" x="2622550" y="1435100"/>
          <p14:tracePt t="23975" x="2622550" y="1460500"/>
          <p14:tracePt t="23991" x="2622550" y="1498600"/>
          <p14:tracePt t="24009" x="2628900" y="1549400"/>
          <p14:tracePt t="24042" x="2667000" y="1631950"/>
          <p14:tracePt t="24061" x="2698750" y="1651000"/>
          <p14:tracePt t="24075" x="2711450" y="1651000"/>
          <p14:tracePt t="24108" x="2730500" y="1651000"/>
          <p14:tracePt t="24125" x="2743200" y="1651000"/>
          <p14:tracePt t="24144" x="2762250" y="1651000"/>
          <p14:tracePt t="24158" x="2813050" y="1644650"/>
          <p14:tracePt t="24176" x="2876550" y="1644650"/>
          <p14:tracePt t="24191" x="2940050" y="1644650"/>
          <p14:tracePt t="24208" x="3003550" y="1638300"/>
          <p14:tracePt t="24225" x="3060700" y="1644650"/>
          <p14:tracePt t="24242" x="3067050" y="1651000"/>
          <p14:tracePt t="24260" x="3067050" y="1663700"/>
          <p14:tracePt t="24263" x="3067050" y="1670050"/>
          <p14:tracePt t="24275" x="3067050" y="1676400"/>
          <p14:tracePt t="24291" x="3060700" y="1676400"/>
          <p14:tracePt t="24324" x="3067050" y="1676400"/>
          <p14:tracePt t="24332" x="3073400" y="1676400"/>
          <p14:tracePt t="24358" x="3105150" y="1670050"/>
          <p14:tracePt t="24375" x="3117850" y="1670050"/>
          <p14:tracePt t="24393" x="3130550" y="1670050"/>
          <p14:tracePt t="24415" x="3136900" y="1670050"/>
          <p14:tracePt t="24442" x="3149600" y="1670050"/>
          <p14:tracePt t="24460" x="3155950" y="1670050"/>
          <p14:tracePt t="24463" x="3162300" y="1670050"/>
          <p14:tracePt t="24475" x="3175000" y="1670050"/>
          <p14:tracePt t="24492" x="3187700" y="1670050"/>
          <p14:tracePt t="24508" x="3200400" y="1670050"/>
          <p14:tracePt t="24526" x="3206750" y="1670050"/>
          <p14:tracePt t="24604" x="3213100" y="1670050"/>
          <p14:tracePt t="24648" x="3219450" y="1670050"/>
          <p14:tracePt t="24655" x="3232150" y="1670050"/>
          <p14:tracePt t="24663" x="3238500" y="1670050"/>
          <p14:tracePt t="24673" x="3238500" y="1663700"/>
          <p14:tracePt t="24693" x="3257550" y="1651000"/>
          <p14:tracePt t="24711" x="3263900" y="1638300"/>
          <p14:tracePt t="24726" x="3276600" y="1625600"/>
          <p14:tracePt t="24744" x="3276600" y="1612900"/>
          <p14:tracePt t="24759" x="3289300" y="1600200"/>
          <p14:tracePt t="24784" x="3295650" y="1600200"/>
          <p14:tracePt t="24793" x="3314700" y="1600200"/>
          <p14:tracePt t="24808" x="3371850" y="1619250"/>
          <p14:tracePt t="24825" x="3448050" y="1631950"/>
          <p14:tracePt t="24842" x="3517900" y="1644650"/>
          <p14:tracePt t="24859" x="3600450" y="1657350"/>
          <p14:tracePt t="24877" x="3708400" y="1663700"/>
          <p14:tracePt t="24881" x="3752850" y="1670050"/>
          <p14:tracePt t="24893" x="3797300" y="1670050"/>
          <p14:tracePt t="24912" x="3911600" y="1663700"/>
          <p14:tracePt t="24926" x="3943350" y="1663700"/>
          <p14:tracePt t="24944" x="4019550" y="1644650"/>
          <p14:tracePt t="24959" x="4032250" y="1644650"/>
          <p14:tracePt t="24977" x="4089400" y="1619250"/>
          <p14:tracePt t="24993" x="4114800" y="1600200"/>
          <p14:tracePt t="25011" x="4146550" y="1587500"/>
          <p14:tracePt t="25026" x="4184650" y="1587500"/>
          <p14:tracePt t="25043" x="4222750" y="1587500"/>
          <p14:tracePt t="25061" x="4260850" y="1587500"/>
          <p14:tracePt t="25092" x="4318000" y="1600200"/>
          <p14:tracePt t="25112" x="4343400" y="1600200"/>
          <p14:tracePt t="25115" x="4349750" y="1600200"/>
          <p14:tracePt t="25126" x="4349750" y="1606550"/>
          <p14:tracePt t="25142" x="4356100" y="1606550"/>
          <p14:tracePt t="25172" x="4362450" y="1606550"/>
          <p14:tracePt t="25185" x="4362450" y="1612900"/>
          <p14:tracePt t="25194" x="4368800" y="1612900"/>
          <p14:tracePt t="25210" x="4375150" y="1612900"/>
          <p14:tracePt t="25244" x="4400550" y="1612900"/>
          <p14:tracePt t="25260" x="4425950" y="1612900"/>
          <p14:tracePt t="25280" x="4451350" y="1612900"/>
          <p14:tracePt t="25309" x="4508500" y="1612900"/>
          <p14:tracePt t="25327" x="4616450" y="1625600"/>
          <p14:tracePt t="25344" x="4711700" y="1638300"/>
          <p14:tracePt t="25359" x="4819650" y="1644650"/>
          <p14:tracePt t="25377" x="4902200" y="1644650"/>
          <p14:tracePt t="25381" x="4927600" y="1644650"/>
          <p14:tracePt t="25399" x="4965700" y="1644650"/>
          <p14:tracePt t="25410" x="4972050" y="1644650"/>
          <p14:tracePt t="25426" x="4972050" y="1631950"/>
          <p14:tracePt t="25447" x="4972050" y="1625600"/>
          <p14:tracePt t="25457" x="4972050" y="1619250"/>
          <p14:tracePt t="25681" x="4978400" y="1619250"/>
          <p14:tracePt t="25857" x="4984750" y="1619250"/>
          <p14:tracePt t="25873" x="4991100" y="1619250"/>
          <p14:tracePt t="25885" x="5003800" y="1619250"/>
          <p14:tracePt t="25894" x="5010150" y="1612900"/>
          <p14:tracePt t="25913" x="5124450" y="1600200"/>
          <p14:tracePt t="25926" x="5283200" y="1600200"/>
          <p14:tracePt t="25961" x="5600700" y="1587500"/>
          <p14:tracePt t="25978" x="5772150" y="1593850"/>
          <p14:tracePt t="25996" x="5911850" y="1600200"/>
          <p14:tracePt t="26000" x="5981700" y="1606550"/>
          <p14:tracePt t="26008" x="6038850" y="1612900"/>
          <p14:tracePt t="26026" x="6153150" y="1619250"/>
          <p14:tracePt t="26044" x="6254750" y="1619250"/>
          <p14:tracePt t="26063" x="6369050" y="1625600"/>
          <p14:tracePt t="26078" x="6400800" y="1625600"/>
          <p14:tracePt t="26093" x="6445250" y="1625600"/>
          <p14:tracePt t="26114" x="6508750" y="1619250"/>
          <p14:tracePt t="26130" x="6534150" y="1619250"/>
          <p14:tracePt t="26146" x="6559550" y="1619250"/>
          <p14:tracePt t="26163" x="6572250" y="1619250"/>
          <p14:tracePt t="26178" x="6584950" y="1619250"/>
          <p14:tracePt t="26197" x="6597650" y="1619250"/>
          <p14:tracePt t="26227" x="6623050" y="1625600"/>
          <p14:tracePt t="26245" x="6635750" y="1625600"/>
          <p14:tracePt t="26291" x="6642100" y="1625600"/>
          <p14:tracePt t="26316" x="6648450" y="1625600"/>
          <p14:tracePt t="26323" x="6654800" y="1625600"/>
          <p14:tracePt t="26331" x="6661150" y="1625600"/>
          <p14:tracePt t="26360" x="6731000" y="1625600"/>
          <p14:tracePt t="26381" x="6858000" y="1625600"/>
          <p14:tracePt t="26393" x="6902450" y="1625600"/>
          <p14:tracePt t="26410" x="6959600" y="1619250"/>
          <p14:tracePt t="26447" x="7010400" y="1612900"/>
          <p14:tracePt t="26451" x="7016750" y="1612900"/>
          <p14:tracePt t="26461" x="7023100" y="1612900"/>
          <p14:tracePt t="26482" x="7080250" y="1625600"/>
          <p14:tracePt t="26483" x="7099300" y="1625600"/>
          <p14:tracePt t="26492" x="7131050" y="1631950"/>
          <p14:tracePt t="26510" x="7175500" y="1638300"/>
          <p14:tracePt t="26526" x="7207250" y="1638300"/>
          <p14:tracePt t="26544" x="7213600" y="1644650"/>
          <p14:tracePt t="26561" x="7219950" y="1644650"/>
          <p14:tracePt t="26577" x="7226300" y="1644650"/>
          <p14:tracePt t="26593" x="7232650" y="1644650"/>
          <p14:tracePt t="26611" x="7245350" y="1644650"/>
          <p14:tracePt t="26627" x="7251700" y="1644650"/>
          <p14:tracePt t="26645" x="7340600" y="1644650"/>
          <p14:tracePt t="26661" x="7372350" y="1644650"/>
          <p14:tracePt t="26693" x="7378700" y="1644650"/>
          <p14:tracePt t="26710" x="7378700" y="1638300"/>
          <p14:tracePt t="26727" x="7378700" y="1631950"/>
          <p14:tracePt t="26760" x="7385050" y="1625600"/>
          <p14:tracePt t="26788" x="7391400" y="1625600"/>
          <p14:tracePt t="26812" x="7397750" y="1625600"/>
          <p14:tracePt t="26945" x="7404100" y="1631950"/>
          <p14:tracePt t="26961" x="7410450" y="1631950"/>
          <p14:tracePt t="26971" x="7416800" y="1631950"/>
          <p14:tracePt t="26979" x="7423150" y="1631950"/>
          <p14:tracePt t="26997" x="7435850" y="1638300"/>
          <p14:tracePt t="26999" x="7442200" y="1638300"/>
          <p14:tracePt t="27009" x="7486650" y="1638300"/>
          <p14:tracePt t="27027" x="7588250" y="1651000"/>
          <p14:tracePt t="27044" x="7740650" y="1657350"/>
          <p14:tracePt t="27062" x="7937500" y="1657350"/>
          <p14:tracePt t="27080" x="8235950" y="1631950"/>
          <p14:tracePt t="27096" x="8401050" y="1612900"/>
          <p14:tracePt t="27114" x="8502650" y="1600200"/>
          <p14:tracePt t="27127" x="8534400" y="1587500"/>
          <p14:tracePt t="27160" x="8540750" y="1581150"/>
          <p14:tracePt t="27234" x="8547100" y="1581150"/>
          <p14:tracePt t="27244" x="8547100" y="1574800"/>
          <p14:tracePt t="27251" x="8553450" y="1574800"/>
          <p14:tracePt t="27260" x="8553450" y="1568450"/>
          <p14:tracePt t="27317" x="8559800" y="1568450"/>
          <p14:tracePt t="27324" x="8559800" y="1574800"/>
          <p14:tracePt t="27334" x="8572500" y="1581150"/>
          <p14:tracePt t="27343" x="8585200" y="1600200"/>
          <p14:tracePt t="27362" x="8616950" y="1625600"/>
          <p14:tracePt t="27380" x="8629650" y="1638300"/>
          <p14:tracePt t="27396" x="8636000" y="1644650"/>
          <p14:tracePt t="27412" x="8642350" y="1651000"/>
          <p14:tracePt t="27435" x="8648700" y="1651000"/>
          <p14:tracePt t="27445" x="8648700" y="1657350"/>
          <p14:tracePt t="27467" x="8655050" y="1657350"/>
          <p14:tracePt t="27500" x="8661400" y="1657350"/>
          <p14:tracePt t="27516" x="8667750" y="1657350"/>
          <p14:tracePt t="27533" x="8674100" y="1657350"/>
          <p14:tracePt t="27561" x="8680450" y="1657350"/>
          <p14:tracePt t="27579" x="8686800" y="1651000"/>
          <p14:tracePt t="27609" x="8693150" y="1651000"/>
          <p14:tracePt t="27646" x="8699500" y="1651000"/>
          <p14:tracePt t="27767" x="8705850" y="1644650"/>
          <p14:tracePt t="27783" x="8705850" y="1638300"/>
          <p14:tracePt t="27864" x="8718550" y="1638300"/>
          <p14:tracePt t="27873" x="8731250" y="1638300"/>
          <p14:tracePt t="27882" x="8756650" y="1638300"/>
          <p14:tracePt t="27899" x="8832850" y="1644650"/>
          <p14:tracePt t="27900" x="8909050" y="1663700"/>
          <p14:tracePt t="27912" x="8978900" y="1676400"/>
          <p14:tracePt t="27929" x="9093200" y="1682750"/>
          <p14:tracePt t="27933" x="9156700" y="1689100"/>
          <p14:tracePt t="27943" x="9207500" y="1695450"/>
          <p14:tracePt t="27962" x="9258300" y="1695450"/>
          <p14:tracePt t="27980" x="9264650" y="1689100"/>
          <p14:tracePt t="28011" x="9264650" y="1682750"/>
          <p14:tracePt t="28029" x="9264650" y="1670050"/>
          <p14:tracePt t="28046" x="9277350" y="1651000"/>
          <p14:tracePt t="28063" x="9296400" y="1619250"/>
          <p14:tracePt t="28079" x="9309100" y="1587500"/>
          <p14:tracePt t="28095" x="9315450" y="1574800"/>
          <p14:tracePt t="28111" x="9315450" y="1562100"/>
          <p14:tracePt t="28128" x="9309100" y="1555750"/>
          <p14:tracePt t="28819" x="9315450" y="1549400"/>
          <p14:tracePt t="28829" x="9328150" y="1549400"/>
          <p14:tracePt t="28835" x="9347200" y="1543050"/>
          <p14:tracePt t="28844" x="9372600" y="1543050"/>
          <p14:tracePt t="28862" x="9436100" y="1536700"/>
          <p14:tracePt t="28880" x="9486900" y="1530350"/>
          <p14:tracePt t="28898" x="9531350" y="1530350"/>
          <p14:tracePt t="28917" x="9537700" y="1524000"/>
          <p14:tracePt t="28956" x="9544050" y="1524000"/>
          <p14:tracePt t="28965" x="9544050" y="1517650"/>
          <p14:tracePt t="28979" x="9544050" y="1511300"/>
          <p14:tracePt t="28996" x="9544050" y="1498600"/>
          <p14:tracePt t="29029" x="9544050" y="1492250"/>
          <p14:tracePt t="29085" x="9537700" y="1492250"/>
          <p14:tracePt t="29132" x="9544050" y="1492250"/>
          <p14:tracePt t="29146" x="9544050" y="1485900"/>
          <p14:tracePt t="29167" x="9550400" y="1485900"/>
          <p14:tracePt t="29183" x="9550400" y="1479550"/>
          <p14:tracePt t="29200" x="9563100" y="1473200"/>
          <p14:tracePt t="29202" x="9569450" y="1466850"/>
          <p14:tracePt t="29213" x="9575800" y="1460500"/>
          <p14:tracePt t="29227" x="9582150" y="1447800"/>
          <p14:tracePt t="29245" x="9582150" y="1435100"/>
          <p14:tracePt t="29262" x="9588500" y="1422400"/>
          <p14:tracePt t="29284" x="9594850" y="1403350"/>
          <p14:tracePt t="29296" x="9594850" y="1397000"/>
          <p14:tracePt t="29312" x="9594850" y="1390650"/>
          <p14:tracePt t="29330" x="9601200" y="1390650"/>
          <p14:tracePt t="29561" x="9594850" y="1390650"/>
          <p14:tracePt t="29570" x="9588500" y="1390650"/>
          <p14:tracePt t="29584" x="9575800" y="1390650"/>
          <p14:tracePt t="31690" x="9569450" y="1390650"/>
          <p14:tracePt t="31702" x="9550400" y="1384300"/>
          <p14:tracePt t="31716" x="9544050" y="1384300"/>
          <p14:tracePt t="31733" x="9537700" y="1384300"/>
          <p14:tracePt t="31748" x="9544050" y="1384300"/>
          <p14:tracePt t="31767" x="9607550" y="1384300"/>
          <p14:tracePt t="31784" x="9664700" y="1384300"/>
          <p14:tracePt t="31799" x="9728200" y="1409700"/>
          <p14:tracePt t="31831" x="9804400" y="1473200"/>
          <p14:tracePt t="31848" x="9829800" y="1504950"/>
          <p14:tracePt t="31864" x="9855200" y="1530350"/>
          <p14:tracePt t="31899" x="9918700" y="1581150"/>
          <p14:tracePt t="31918" x="9950450" y="1612900"/>
          <p14:tracePt t="31933" x="9963150" y="1625600"/>
          <p14:tracePt t="31947" x="9982200" y="1663700"/>
          <p14:tracePt t="31966" x="10013950" y="1701800"/>
          <p14:tracePt t="31973" x="10026650" y="1714500"/>
          <p14:tracePt t="31980" x="10033000" y="1727200"/>
          <p14:tracePt t="31996" x="10039350" y="1746250"/>
          <p14:tracePt t="32015" x="10045700" y="1765300"/>
          <p14:tracePt t="32034" x="10039350" y="1778000"/>
          <p14:tracePt t="32050" x="10013950" y="1803400"/>
          <p14:tracePt t="32066" x="9982200" y="1835150"/>
          <p14:tracePt t="32098" x="9861550" y="1892300"/>
          <p14:tracePt t="32116" x="9759950" y="1930400"/>
          <p14:tracePt t="32132" x="9645650" y="1962150"/>
          <p14:tracePt t="32165" x="9391650" y="2006600"/>
          <p14:tracePt t="32182" x="9290050" y="2019300"/>
          <p14:tracePt t="32200" x="9048750" y="2025650"/>
          <p14:tracePt t="32214" x="8972550" y="2025650"/>
          <p14:tracePt t="32231" x="8877300" y="2025650"/>
          <p14:tracePt t="32248" x="8782050" y="2025650"/>
          <p14:tracePt t="32265" x="8718550" y="2025650"/>
          <p14:tracePt t="32300" x="8566150" y="2012950"/>
          <p14:tracePt t="32317" x="8502650" y="2000250"/>
          <p14:tracePt t="32335" x="8445500" y="1993900"/>
          <p14:tracePt t="32348" x="8401050" y="1987550"/>
          <p14:tracePt t="32365" x="8375650" y="1981200"/>
          <p14:tracePt t="32383" x="8362950" y="1974850"/>
          <p14:tracePt t="32399" x="8350250" y="1974850"/>
          <p14:tracePt t="32415" x="8331200" y="1968500"/>
          <p14:tracePt t="32432" x="8274050" y="1955800"/>
          <p14:tracePt t="32451" x="8172450" y="1930400"/>
          <p14:tracePt t="32465" x="8159750" y="1930400"/>
          <p14:tracePt t="32483" x="8153400" y="1930400"/>
          <p14:tracePt t="32789" x="8159750" y="1930400"/>
          <p14:tracePt t="32800" x="8166100" y="1936750"/>
          <p14:tracePt t="32817" x="8204200" y="1962150"/>
          <p14:tracePt t="32822" x="8216900" y="1968500"/>
          <p14:tracePt t="32831" x="8223250" y="1981200"/>
          <p14:tracePt t="32832" x="8223250" y="1987550"/>
          <p14:tracePt t="32851" x="8204200" y="1993900"/>
          <p14:tracePt t="32867" x="8185150" y="2000250"/>
          <p14:tracePt t="32900" x="8147050" y="1981200"/>
          <p14:tracePt t="32917" x="8115300" y="1968500"/>
          <p14:tracePt t="32933" x="8070850" y="1955800"/>
          <p14:tracePt t="32966" x="7975600" y="1943100"/>
          <p14:tracePt t="32984" x="7912100" y="1943100"/>
          <p14:tracePt t="32999" x="7842250" y="1943100"/>
          <p14:tracePt t="33032" x="7683500" y="1987550"/>
          <p14:tracePt t="33049" x="7658100" y="2000250"/>
          <p14:tracePt t="33084" x="7651750" y="2006600"/>
          <p14:tracePt t="33101" x="7651750" y="2032000"/>
          <p14:tracePt t="33116" x="7645400" y="2051050"/>
          <p14:tracePt t="33119" x="7639050" y="2076450"/>
          <p14:tracePt t="33132" x="7639050" y="2114550"/>
          <p14:tracePt t="33167" x="7658100" y="2216150"/>
          <p14:tracePt t="33181" x="7683500" y="2241550"/>
          <p14:tracePt t="33198" x="7715250" y="2260600"/>
          <p14:tracePt t="33216" x="7740650" y="2266950"/>
          <p14:tracePt t="33233" x="7759700" y="2273300"/>
          <p14:tracePt t="33250" x="7785100" y="2279650"/>
          <p14:tracePt t="33270" x="7829550" y="2279650"/>
          <p14:tracePt t="33299" x="7886700" y="2279650"/>
          <p14:tracePt t="33316" x="7943850" y="2279650"/>
          <p14:tracePt t="33319" x="7988300" y="2279650"/>
          <p14:tracePt t="33334" x="8058150" y="2292350"/>
          <p14:tracePt t="33348" x="8096250" y="2305050"/>
          <p14:tracePt t="33365" x="8210550" y="2343150"/>
          <p14:tracePt t="33383" x="8286750" y="2368550"/>
          <p14:tracePt t="33400" x="8369300" y="2387600"/>
          <p14:tracePt t="33432" x="8578850" y="2438400"/>
          <p14:tracePt t="33451" x="8693150" y="2438400"/>
          <p14:tracePt t="33468" x="8743950" y="2432050"/>
          <p14:tracePt t="33500" x="8769350" y="2393950"/>
          <p14:tracePt t="33518" x="8763000" y="2368550"/>
          <p14:tracePt t="33520" x="8756650" y="2355850"/>
          <p14:tracePt t="33534" x="8737600" y="2343150"/>
          <p14:tracePt t="33569" x="8655050" y="2235200"/>
          <p14:tracePt t="33585" x="8629650" y="2197100"/>
          <p14:tracePt t="33602" x="8591550" y="2159000"/>
          <p14:tracePt t="33619" x="8553450" y="2139950"/>
          <p14:tracePt t="33635" x="8489950" y="2120900"/>
          <p14:tracePt t="33648" x="8439150" y="2114550"/>
          <p14:tracePt t="33664" x="8382000" y="2114550"/>
          <p14:tracePt t="33684" x="8343900" y="2114550"/>
          <p14:tracePt t="33703" x="8318500" y="2114550"/>
          <p14:tracePt t="33704" x="8305800" y="2114550"/>
          <p14:tracePt t="33717" x="8286750" y="2120900"/>
          <p14:tracePt t="33733" x="8242300" y="2120900"/>
          <p14:tracePt t="33767" x="8070850" y="2133600"/>
          <p14:tracePt t="33771" x="8001000" y="2133600"/>
          <p14:tracePt t="33784" x="7937500" y="2139950"/>
          <p14:tracePt t="33800" x="7854950" y="2146300"/>
          <p14:tracePt t="33817" x="7766050" y="2171700"/>
          <p14:tracePt t="33835" x="7708900" y="2197100"/>
          <p14:tracePt t="33850" x="7677150" y="2228850"/>
          <p14:tracePt t="33867" x="7651750" y="2279650"/>
          <p14:tracePt t="33900" x="7689850" y="2381250"/>
          <p14:tracePt t="33917" x="7727950" y="2425700"/>
          <p14:tracePt t="33934" x="7797800" y="2482850"/>
          <p14:tracePt t="33966" x="7975600" y="2565400"/>
          <p14:tracePt t="33983" x="8077200" y="2590800"/>
          <p14:tracePt t="34001" x="8191500" y="2603500"/>
          <p14:tracePt t="34003" x="8235950" y="2603500"/>
          <p14:tracePt t="34017" x="8299450" y="2603500"/>
          <p14:tracePt t="34033" x="8375650" y="2590800"/>
          <p14:tracePt t="34051" x="8413750" y="2546350"/>
          <p14:tracePt t="34067" x="8413750" y="2495550"/>
          <p14:tracePt t="34085" x="8407400" y="2438400"/>
          <p14:tracePt t="34101" x="8382000" y="2387600"/>
          <p14:tracePt t="34117" x="8356600" y="2336800"/>
          <p14:tracePt t="34133" x="8318500" y="2279650"/>
          <p14:tracePt t="34165" x="8261350" y="2178050"/>
          <p14:tracePt t="34183" x="8235950" y="2139950"/>
          <p14:tracePt t="34202" x="8191500" y="2114550"/>
          <p14:tracePt t="34232" x="8083550" y="2082800"/>
          <p14:tracePt t="34249" x="8039100" y="2082800"/>
          <p14:tracePt t="34269" x="7994650" y="2076450"/>
          <p14:tracePt t="34282" x="7988300" y="2076450"/>
          <p14:tracePt t="34299" x="7969250" y="2076450"/>
          <p14:tracePt t="34317" x="7931150" y="2082800"/>
          <p14:tracePt t="34333" x="7899400" y="2101850"/>
          <p14:tracePt t="34367" x="7829550" y="2139950"/>
          <p14:tracePt t="34386" x="7810500" y="2152650"/>
          <p14:tracePt t="34419" x="7810500" y="2159000"/>
          <p14:tracePt t="34435" x="7816850" y="2171700"/>
          <p14:tracePt t="34451" x="7823200" y="2197100"/>
          <p14:tracePt t="34466" x="7823200" y="2222500"/>
          <p14:tracePt t="34482" x="7823200" y="2254250"/>
          <p14:tracePt t="34498" x="7829550" y="2292350"/>
          <p14:tracePt t="34517" x="7842250" y="2324100"/>
          <p14:tracePt t="34536" x="7861300" y="2343150"/>
          <p14:tracePt t="34566" x="7886700" y="2374900"/>
          <p14:tracePt t="34584" x="7893050" y="2387600"/>
          <p14:tracePt t="34599" x="7893050" y="2400300"/>
          <p14:tracePt t="34616" x="7893050" y="2413000"/>
          <p14:tracePt t="34632" x="7899400" y="2419350"/>
          <p14:tracePt t="34650" x="7899400" y="2432050"/>
          <p14:tracePt t="34670" x="7905750" y="2438400"/>
          <p14:tracePt t="34700" x="7918450" y="2438400"/>
          <p14:tracePt t="34718" x="7931150" y="2438400"/>
          <p14:tracePt t="34734" x="7950200" y="2438400"/>
          <p14:tracePt t="34750" x="7956550" y="2438400"/>
          <p14:tracePt t="34768" x="7956550" y="2444750"/>
          <p14:tracePt t="34786" x="7962900" y="2444750"/>
          <p14:tracePt t="34848" x="7969250" y="2444750"/>
          <p14:tracePt t="34854" x="7975600" y="2438400"/>
          <p14:tracePt t="34869" x="7981950" y="2432050"/>
          <p14:tracePt t="34900" x="8013700" y="2413000"/>
          <p14:tracePt t="34917" x="8020050" y="2406650"/>
          <p14:tracePt t="34933" x="8026400" y="2400300"/>
          <p14:tracePt t="34950" x="8045450" y="2400300"/>
          <p14:tracePt t="34969" x="8064500" y="2400300"/>
          <p14:tracePt t="34983" x="8083550" y="2393950"/>
          <p14:tracePt t="34998" x="8121650" y="2387600"/>
          <p14:tracePt t="35016" x="8159750" y="2381250"/>
          <p14:tracePt t="35033" x="8197850" y="2374900"/>
          <p14:tracePt t="35049" x="8223250" y="2368550"/>
          <p14:tracePt t="35066" x="8229600" y="2368550"/>
          <p14:tracePt t="35100" x="8242300" y="2362200"/>
          <p14:tracePt t="35118" x="8293100" y="2362200"/>
          <p14:tracePt t="35134" x="8369300" y="2362200"/>
          <p14:tracePt t="35167" x="8597900" y="2387600"/>
          <p14:tracePt t="35184" x="8724900" y="2400300"/>
          <p14:tracePt t="35200" x="8820150" y="2406650"/>
          <p14:tracePt t="35233" x="8890000" y="2406650"/>
          <p14:tracePt t="35250" x="8896350" y="2393950"/>
          <p14:tracePt t="35268" x="8915400" y="2381250"/>
          <p14:tracePt t="35300" x="9067800" y="2362200"/>
          <p14:tracePt t="35319" x="9245600" y="2362200"/>
          <p14:tracePt t="35320" x="9353550" y="2368550"/>
          <p14:tracePt t="35335" x="9461500" y="2374900"/>
          <p14:tracePt t="35350" x="9620250" y="2387600"/>
          <p14:tracePt t="35367" x="9766300" y="2387600"/>
          <p14:tracePt t="35383" x="9823450" y="2387600"/>
          <p14:tracePt t="35401" x="9836150" y="2381250"/>
          <p14:tracePt t="35418" x="9836150" y="2374900"/>
          <p14:tracePt t="35443" x="9829800" y="2368550"/>
          <p14:tracePt t="35456" x="9823450" y="2368550"/>
          <p14:tracePt t="35513" x="9817100" y="2362200"/>
          <p14:tracePt t="35527" x="9817100" y="2355850"/>
          <p14:tracePt t="35535" x="9810750" y="2355850"/>
          <p14:tracePt t="35550" x="9804400" y="2336800"/>
          <p14:tracePt t="35567" x="9798050" y="2317750"/>
          <p14:tracePt t="35584" x="9791700" y="2305050"/>
          <p14:tracePt t="35599" x="9785350" y="2279650"/>
          <p14:tracePt t="35617" x="9785350" y="2266950"/>
          <p14:tracePt t="35634" x="9785350" y="2254250"/>
          <p14:tracePt t="35650" x="9785350" y="2241550"/>
          <p14:tracePt t="35667" x="9791700" y="2235200"/>
          <p14:tracePt t="35701" x="9836150" y="2228850"/>
          <p14:tracePt t="35717" x="9861550" y="2222500"/>
          <p14:tracePt t="35735" x="9880600" y="2216150"/>
          <p14:tracePt t="35766" x="9912350" y="2203450"/>
          <p14:tracePt t="35783" x="9925050" y="2197100"/>
          <p14:tracePt t="35802" x="9931400" y="2197100"/>
          <p14:tracePt t="35834" x="9944100" y="2197100"/>
          <p14:tracePt t="35851" x="9950450" y="2197100"/>
          <p14:tracePt t="35923" x="9950450" y="2190750"/>
          <p14:tracePt t="35932" x="9950450" y="2184400"/>
          <p14:tracePt t="35951" x="9950450" y="2178050"/>
          <p14:tracePt t="35969" x="9950450" y="2165350"/>
          <p14:tracePt t="35984" x="9950450" y="2159000"/>
          <p14:tracePt t="36014" x="9944100" y="2152650"/>
          <p14:tracePt t="36139" x="9937750" y="2152650"/>
          <p14:tracePt t="36153" x="9931400" y="2159000"/>
          <p14:tracePt t="36169" x="9925050" y="2165350"/>
          <p14:tracePt t="36184" x="9912350" y="2171700"/>
          <p14:tracePt t="36202" x="9906000" y="2178050"/>
          <p14:tracePt t="36233" x="9899650" y="2178050"/>
          <p14:tracePt t="36251" x="9899650" y="2184400"/>
          <p14:tracePt t="36637" x="9906000" y="2184400"/>
          <p14:tracePt t="36652" x="9912350" y="2184400"/>
          <p14:tracePt t="36661" x="9918700" y="2184400"/>
          <p14:tracePt t="36695" x="9925050" y="2184400"/>
          <p14:tracePt t="36703" x="9925050" y="2178050"/>
          <p14:tracePt t="36927" x="9931400" y="2178050"/>
          <p14:tracePt t="36936" x="9931400" y="2171700"/>
          <p14:tracePt t="37041" x="9931400" y="2178050"/>
          <p14:tracePt t="37147" x="9931400" y="2171700"/>
          <p14:tracePt t="37176" x="9925050" y="2165350"/>
          <p14:tracePt t="37200" x="9925050" y="2159000"/>
          <p14:tracePt t="37209" x="9918700" y="2152650"/>
          <p14:tracePt t="37240" x="9906000" y="2133600"/>
          <p14:tracePt t="37253" x="9906000" y="2127250"/>
          <p14:tracePt t="37269" x="9899650" y="2114550"/>
          <p14:tracePt t="37287" x="9899650" y="2101850"/>
          <p14:tracePt t="37308" x="9893300" y="2101850"/>
          <p14:tracePt t="37386" x="9893300" y="2108200"/>
          <p14:tracePt t="37438" x="9893300" y="2114550"/>
          <p14:tracePt t="37462" x="9899650" y="2114550"/>
          <p14:tracePt t="37730" x="9899650" y="2108200"/>
          <p14:tracePt t="37895" x="9893300" y="2108200"/>
          <p14:tracePt t="37905" x="9886950" y="2114550"/>
          <p14:tracePt t="37924" x="9867900" y="2120900"/>
          <p14:tracePt t="37936" x="9861550" y="2120900"/>
          <p14:tracePt t="37953" x="9848850" y="2127250"/>
          <p14:tracePt t="37970" x="9842500" y="2127250"/>
          <p14:tracePt t="37992" x="9829800" y="2127250"/>
          <p14:tracePt t="38007" x="9823450" y="2127250"/>
          <p14:tracePt t="38022" x="9810750" y="2114550"/>
          <p14:tracePt t="38037" x="9798050" y="2108200"/>
          <p14:tracePt t="38040" x="9791700" y="2108200"/>
          <p14:tracePt t="38056" x="9772650" y="2101850"/>
          <p14:tracePt t="38072" x="9753600" y="2095500"/>
          <p14:tracePt t="38086" x="9721850" y="2095500"/>
          <p14:tracePt t="38103" x="9702800" y="2089150"/>
          <p14:tracePt t="38119" x="9683750" y="2089150"/>
          <p14:tracePt t="38136" x="9664700" y="2089150"/>
          <p14:tracePt t="38170" x="9652000" y="2082800"/>
          <p14:tracePt t="38188" x="9652000" y="2089150"/>
          <p14:tracePt t="38191" x="9645650" y="2095500"/>
          <p14:tracePt t="38203" x="9639300" y="2101850"/>
          <p14:tracePt t="38256" x="9639300" y="2095500"/>
          <p14:tracePt t="38265" x="9639300" y="2089150"/>
          <p14:tracePt t="38273" x="9632950" y="2082800"/>
          <p14:tracePt t="38289" x="9620250" y="2057400"/>
          <p14:tracePt t="38304" x="9594850" y="2032000"/>
          <p14:tracePt t="38321" x="9544050" y="2006600"/>
          <p14:tracePt t="38339" x="9493250" y="1987550"/>
          <p14:tracePt t="38354" x="9442450" y="1987550"/>
          <p14:tracePt t="38371" x="9404350" y="1987550"/>
          <p14:tracePt t="38388" x="9378950" y="2000250"/>
          <p14:tracePt t="38391" x="9366250" y="2012950"/>
          <p14:tracePt t="38403" x="9359900" y="2012950"/>
          <p14:tracePt t="38420" x="9353550" y="2025650"/>
          <p14:tracePt t="38498" x="9347200" y="2025650"/>
          <p14:tracePt t="38507" x="9347200" y="2032000"/>
          <p14:tracePt t="38524" x="9334500" y="2038350"/>
          <p14:tracePt t="38538" x="9315450" y="2051050"/>
          <p14:tracePt t="38554" x="9302750" y="2057400"/>
          <p14:tracePt t="38571" x="9296400" y="2057400"/>
          <p14:tracePt t="38588" x="9296400" y="2063750"/>
          <p14:tracePt t="38603" x="9290050" y="2063750"/>
          <p14:tracePt t="40695" x="9283700" y="2063750"/>
          <p14:tracePt t="40703" x="9271000" y="2063750"/>
          <p14:tracePt t="40710" x="9239250" y="2070100"/>
          <p14:tracePt t="40723" x="9194800" y="2082800"/>
          <p14:tracePt t="40739" x="9099550" y="2108200"/>
          <p14:tracePt t="40759" x="8985250" y="2171700"/>
          <p14:tracePt t="40774" x="8966200" y="2190750"/>
          <p14:tracePt t="40790" x="8991600" y="2197100"/>
          <p14:tracePt t="40808" x="9023350" y="2209800"/>
          <p14:tracePt t="40839" x="8959850" y="2273300"/>
          <p14:tracePt t="40857" x="8851900" y="2298700"/>
          <p14:tracePt t="40873" x="8724900" y="2324100"/>
          <p14:tracePt t="40887" x="8623300" y="2336800"/>
          <p14:tracePt t="40906" x="8572500" y="2343150"/>
          <p14:tracePt t="40910" x="8566150" y="2343150"/>
          <p14:tracePt t="40936" x="8566150" y="2349500"/>
          <p14:tracePt t="40946" x="8566150" y="2355850"/>
          <p14:tracePt t="40955" x="8566150" y="2368550"/>
          <p14:tracePt t="40972" x="8572500" y="2406650"/>
          <p14:tracePt t="40989" x="8566150" y="2451100"/>
          <p14:tracePt t="41007" x="8547100" y="2501900"/>
          <p14:tracePt t="41023" x="8521700" y="2552700"/>
          <p14:tracePt t="41040" x="8521700" y="2565400"/>
          <p14:tracePt t="41056" x="8521700" y="2578100"/>
          <p14:tracePt t="41074" x="8528050" y="2590800"/>
          <p14:tracePt t="41089" x="8547100" y="2616200"/>
          <p14:tracePt t="41106" x="8578850" y="2667000"/>
          <p14:tracePt t="41124" x="8616950" y="2736850"/>
          <p14:tracePt t="41155" x="8674100" y="2825750"/>
          <p14:tracePt t="41172" x="8686800" y="2838450"/>
          <p14:tracePt t="41189" x="8699500" y="2838450"/>
          <p14:tracePt t="41206" x="8712200" y="2838450"/>
          <p14:tracePt t="41223" x="8731250" y="2838450"/>
          <p14:tracePt t="41239" x="8756650" y="2838450"/>
          <p14:tracePt t="41258" x="8775700" y="2832100"/>
          <p14:tracePt t="41276" x="8782050" y="2832100"/>
          <p14:tracePt t="41306" x="8813800" y="2863850"/>
          <p14:tracePt t="41323" x="8832850" y="2882900"/>
          <p14:tracePt t="41340" x="8845550" y="2895600"/>
          <p14:tracePt t="41356" x="8851900" y="2901950"/>
          <p14:tracePt t="41372" x="8858250" y="2908300"/>
          <p14:tracePt t="41390" x="8864600" y="2908300"/>
          <p14:tracePt t="41408" x="8902700" y="2908300"/>
          <p14:tracePt t="41439" x="9061450" y="2908300"/>
          <p14:tracePt t="41443" x="9093200" y="2914650"/>
          <p14:tracePt t="41456" x="9131300" y="2921000"/>
          <p14:tracePt t="41473" x="9194800" y="2933700"/>
          <p14:tracePt t="41490" x="9213850" y="2940050"/>
          <p14:tracePt t="41506" x="9213850" y="2946400"/>
          <p14:tracePt t="41532" x="9226550" y="2946400"/>
          <p14:tracePt t="41556" x="9315450" y="2927350"/>
          <p14:tracePt t="41574" x="9448800" y="2914650"/>
          <p14:tracePt t="41590" x="9582150" y="2901950"/>
          <p14:tracePt t="41594" x="9652000" y="2895600"/>
          <p14:tracePt t="41606" x="9709150" y="2895600"/>
          <p14:tracePt t="41622" x="9810750" y="2895600"/>
          <p14:tracePt t="41628" x="9848850" y="2889250"/>
          <p14:tracePt t="41640" x="9867900" y="2882900"/>
          <p14:tracePt t="41656" x="9893300" y="2876550"/>
          <p14:tracePt t="41673" x="9899650" y="2876550"/>
          <p14:tracePt t="41708" x="9963150" y="2882900"/>
          <p14:tracePt t="41723" x="9988550" y="2889250"/>
          <p14:tracePt t="41739" x="10071100" y="2908300"/>
          <p14:tracePt t="41757" x="10185400" y="2933700"/>
          <p14:tracePt t="41773" x="10229850" y="2940050"/>
          <p14:tracePt t="41790" x="10255250" y="2940050"/>
          <p14:tracePt t="41808" x="10267950" y="2940050"/>
          <p14:tracePt t="41830" x="10274300" y="2940050"/>
          <p14:tracePt t="41846" x="10280650" y="2940050"/>
          <p14:tracePt t="41857" x="10287000" y="2940050"/>
          <p14:tracePt t="41874" x="10299700" y="2940050"/>
          <p14:tracePt t="41890" x="10331450" y="2927350"/>
          <p14:tracePt t="41908" x="10369550" y="2914650"/>
          <p14:tracePt t="41911" x="10388600" y="2908300"/>
          <p14:tracePt t="41923" x="10407650" y="2895600"/>
          <p14:tracePt t="41940" x="10426700" y="2876550"/>
          <p14:tracePt t="41956" x="10439400" y="2857500"/>
          <p14:tracePt t="41974" x="10445750" y="2844800"/>
          <p14:tracePt t="41990" x="10452100" y="2844800"/>
          <p14:tracePt t="42012" x="10452100" y="2838450"/>
          <p14:tracePt t="42108" x="10458450" y="2838450"/>
          <p14:tracePt t="42116" x="10458450" y="2844800"/>
          <p14:tracePt t="42125" x="10458450" y="2851150"/>
          <p14:tracePt t="42142" x="10464800" y="2863850"/>
          <p14:tracePt t="42155" x="10464800" y="2870200"/>
          <p14:tracePt t="42238" x="10464800" y="2863850"/>
          <p14:tracePt t="42252" x="10464800" y="2857500"/>
          <p14:tracePt t="42413" x="10471150" y="2857500"/>
          <p14:tracePt t="42427" x="10471150" y="2863850"/>
          <p14:tracePt t="42442" x="10477500" y="2863850"/>
          <p14:tracePt t="42466" x="10477500" y="2870200"/>
          <p14:tracePt t="42645" x="10471150" y="2870200"/>
          <p14:tracePt t="42663" x="10464800" y="2870200"/>
          <p14:tracePt t="42671" x="10458450" y="2870200"/>
          <p14:tracePt t="42694" x="10420350" y="2863850"/>
          <p14:tracePt t="42711" x="10401300" y="2851150"/>
          <p14:tracePt t="42726" x="10369550" y="2844800"/>
          <p14:tracePt t="42739" x="10350500" y="2851150"/>
          <p14:tracePt t="42757" x="10318750" y="2882900"/>
          <p14:tracePt t="42775" x="10255250" y="2940050"/>
          <p14:tracePt t="42794" x="10185400" y="2997200"/>
          <p14:tracePt t="42797" x="10140950" y="3028950"/>
          <p14:tracePt t="42807" x="10096500" y="3067050"/>
          <p14:tracePt t="42824" x="10001250" y="3143250"/>
          <p14:tracePt t="42841" x="9912350" y="3200400"/>
          <p14:tracePt t="42858" x="9867900" y="3225800"/>
          <p14:tracePt t="42875" x="9867900" y="3232150"/>
          <p14:tracePt t="42891" x="9867900" y="3238500"/>
          <p14:tracePt t="42908" x="9867900" y="3244850"/>
          <p14:tracePt t="42911" x="9874250" y="3244850"/>
          <p14:tracePt t="42925" x="9874250" y="3257550"/>
          <p14:tracePt t="42941" x="9874250" y="3263900"/>
          <p14:tracePt t="42973" x="9867900" y="3263900"/>
          <p14:tracePt t="42992" x="9855200" y="3263900"/>
          <p14:tracePt t="43010" x="9829800" y="3257550"/>
          <p14:tracePt t="43013" x="9817100" y="3257550"/>
          <p14:tracePt t="43024" x="9804400" y="3251200"/>
          <p14:tracePt t="43040" x="9779000" y="3251200"/>
          <p14:tracePt t="43058" x="9753600" y="3251200"/>
          <p14:tracePt t="43091" x="9658350" y="3257550"/>
          <p14:tracePt t="43108" x="9594850" y="3257550"/>
          <p14:tracePt t="43126" x="9518650" y="3257550"/>
          <p14:tracePt t="43129" x="9474200" y="3251200"/>
          <p14:tracePt t="43140" x="9442450" y="3244850"/>
          <p14:tracePt t="43157" x="9372600" y="3225800"/>
          <p14:tracePt t="43174" x="9321800" y="3213100"/>
          <p14:tracePt t="43191" x="9290050" y="3200400"/>
          <p14:tracePt t="43208" x="9283700" y="3194050"/>
          <p14:tracePt t="43225" x="9277350" y="3194050"/>
          <p14:tracePt t="43248" x="9271000" y="3194050"/>
          <p14:tracePt t="43294" x="9271000" y="3187700"/>
          <p14:tracePt t="43301" x="9271000" y="3181350"/>
          <p14:tracePt t="43310" x="9271000" y="3175000"/>
          <p14:tracePt t="43326" x="9271000" y="3155950"/>
          <p14:tracePt t="43341" x="9290050" y="3136900"/>
          <p14:tracePt t="43358" x="9302750" y="3124200"/>
          <p14:tracePt t="43374" x="9328150" y="3117850"/>
          <p14:tracePt t="43392" x="9340850" y="3117850"/>
          <p14:tracePt t="43409" x="9353550" y="3117850"/>
          <p14:tracePt t="43425" x="9366250" y="3130550"/>
          <p14:tracePt t="43442" x="9378950" y="3143250"/>
          <p14:tracePt t="43445" x="9385300" y="3149600"/>
          <p14:tracePt t="43456" x="9391650" y="3162300"/>
          <p14:tracePt t="43474" x="9417050" y="3175000"/>
          <p14:tracePt t="43491" x="9429750" y="3187700"/>
          <p14:tracePt t="43510" x="9467850" y="3200400"/>
          <p14:tracePt t="43525" x="9493250" y="3206750"/>
          <p14:tracePt t="43559" x="9525000" y="3213100"/>
          <p14:tracePt t="43575" x="9531350" y="3213100"/>
          <p14:tracePt t="43592" x="9537700" y="3213100"/>
          <p14:tracePt t="43689" x="9544050" y="3206750"/>
          <p14:tracePt t="43954" x="9544050" y="3213100"/>
          <p14:tracePt t="43966" x="9544050" y="3219450"/>
          <p14:tracePt t="43979" x="9544050" y="3225800"/>
          <p14:tracePt t="43993" x="9544050" y="3232150"/>
          <p14:tracePt t="44197" x="9544050" y="3225800"/>
          <p14:tracePt t="44207" x="9550400" y="3225800"/>
          <p14:tracePt t="44226" x="9556750" y="3225800"/>
          <p14:tracePt t="44253" x="9563100" y="3225800"/>
          <p14:tracePt t="44261" x="9563100" y="3219450"/>
          <p14:tracePt t="44293" x="9594850" y="3219450"/>
          <p14:tracePt t="44311" x="9607550" y="3213100"/>
          <p14:tracePt t="44326" x="9626600" y="3206750"/>
          <p14:tracePt t="44342" x="9639300" y="3200400"/>
          <p14:tracePt t="44359" x="9652000" y="3200400"/>
          <p14:tracePt t="44377" x="9658350" y="3194050"/>
          <p14:tracePt t="44381" x="9664700" y="3194050"/>
          <p14:tracePt t="44396" x="9671050" y="3194050"/>
          <p14:tracePt t="44772" x="9664700" y="3200400"/>
          <p14:tracePt t="44783" x="9658350" y="3200400"/>
          <p14:tracePt t="44794" x="9645650" y="3206750"/>
          <p14:tracePt t="44808" x="9639300" y="3213100"/>
          <p14:tracePt t="44826" x="9620250" y="3219450"/>
          <p14:tracePt t="44847" x="9601200" y="3232150"/>
          <p14:tracePt t="44850" x="9588500" y="3238500"/>
          <p14:tracePt t="44858" x="9582150" y="3244850"/>
          <p14:tracePt t="44876" x="9537700" y="3263900"/>
          <p14:tracePt t="44893" x="9480550" y="3282950"/>
          <p14:tracePt t="44908" x="9423400" y="3295650"/>
          <p14:tracePt t="44925" x="9366250" y="3302000"/>
          <p14:tracePt t="44942" x="9328150" y="3308350"/>
          <p14:tracePt t="44976" x="9277350" y="3314700"/>
          <p14:tracePt t="44993" x="9264650" y="3314700"/>
          <p14:tracePt t="45009" x="9251950" y="3327400"/>
          <p14:tracePt t="45026" x="9239250" y="3333750"/>
          <p14:tracePt t="45042" x="9226550" y="3346450"/>
          <p14:tracePt t="45059" x="9220200" y="3352800"/>
          <p14:tracePt t="45092" x="9207500" y="3359150"/>
          <p14:tracePt t="45196" x="9201150" y="3359150"/>
          <p14:tracePt t="45212" x="9201150" y="3365500"/>
          <p14:tracePt t="45227" x="9188450" y="3365500"/>
          <p14:tracePt t="45242" x="9188450" y="3371850"/>
          <p14:tracePt t="45344" x="9182100" y="3371850"/>
          <p14:tracePt t="45369" x="9175750" y="3371850"/>
          <p14:tracePt t="45378" x="9169400" y="3371850"/>
          <p14:tracePt t="45394" x="9169400" y="3378200"/>
          <p14:tracePt t="45490" x="9163050" y="3378200"/>
          <p14:tracePt t="45817" x="9169400" y="3378200"/>
          <p14:tracePt t="45841" x="9175750" y="3378200"/>
          <p14:tracePt t="45850" x="9175750" y="3384550"/>
          <p14:tracePt t="45864" x="9188450" y="3384550"/>
          <p14:tracePt t="45875" x="9201150" y="3384550"/>
          <p14:tracePt t="45896" x="9232900" y="3384550"/>
          <p14:tracePt t="45910" x="9245600" y="3384550"/>
          <p14:tracePt t="45929" x="9283700" y="3384550"/>
          <p14:tracePt t="45943" x="9296400" y="3384550"/>
          <p14:tracePt t="45961" x="9309100" y="3384550"/>
          <p14:tracePt t="45981" x="9315450" y="3384550"/>
          <p14:tracePt t="46082" x="9321800" y="3384550"/>
          <p14:tracePt t="46091" x="9328150" y="3384550"/>
          <p14:tracePt t="46107" x="9334500" y="3384550"/>
          <p14:tracePt t="46117" x="9334500" y="3378200"/>
          <p14:tracePt t="46125" x="9340850" y="3378200"/>
          <p14:tracePt t="46226" x="9347200" y="3378200"/>
          <p14:tracePt t="46235" x="9353550" y="3384550"/>
          <p14:tracePt t="46246" x="9378950" y="3390900"/>
          <p14:tracePt t="46263" x="9410700" y="3397250"/>
          <p14:tracePt t="46264" x="9436100" y="3397250"/>
          <p14:tracePt t="46295" x="9544050" y="3384550"/>
          <p14:tracePt t="46312" x="9601200" y="3365500"/>
          <p14:tracePt t="46328" x="9645650" y="3346450"/>
          <p14:tracePt t="46344" x="9671050" y="3333750"/>
          <p14:tracePt t="46526" x="9664700" y="3333750"/>
          <p14:tracePt t="46535" x="9664700" y="3340100"/>
          <p14:tracePt t="46616" x="9658350" y="3340100"/>
          <p14:tracePt t="46731" x="9652000" y="3340100"/>
          <p14:tracePt t="46749" x="9645650" y="3340100"/>
          <p14:tracePt t="46766" x="9639300" y="3340100"/>
          <p14:tracePt t="46769" x="9632950" y="3340100"/>
          <p14:tracePt t="46786" x="9626600" y="3340100"/>
          <p14:tracePt t="46793" x="9620250" y="3346450"/>
          <p14:tracePt t="46816" x="9607550" y="3346450"/>
          <p14:tracePt t="46825" x="9601200" y="3346450"/>
          <p14:tracePt t="46843" x="9601200" y="3352800"/>
          <p14:tracePt t="46861" x="9626600" y="3365500"/>
          <p14:tracePt t="46880" x="9671050" y="3384550"/>
          <p14:tracePt t="46885" x="9702800" y="3390900"/>
          <p14:tracePt t="46894" x="9734550" y="3397250"/>
          <p14:tracePt t="46910" x="9810750" y="3403600"/>
          <p14:tracePt t="46928" x="9886950" y="3409950"/>
          <p14:tracePt t="46946" x="9963150" y="3409950"/>
          <p14:tracePt t="46949" x="9994900" y="3409950"/>
          <p14:tracePt t="46960" x="10020300" y="3403600"/>
          <p14:tracePt t="46977" x="10052050" y="3390900"/>
          <p14:tracePt t="46995" x="10083800" y="3371850"/>
          <p14:tracePt t="47028" x="10115550" y="3365500"/>
          <p14:tracePt t="47042" x="10134600" y="3365500"/>
          <p14:tracePt t="47060" x="10147300" y="3365500"/>
          <p14:tracePt t="47078" x="10160000" y="3365500"/>
          <p14:tracePt t="47150" x="10166350" y="3365500"/>
          <p14:tracePt t="47312" x="10160000" y="3365500"/>
          <p14:tracePt t="47328" x="10153650" y="3365500"/>
          <p14:tracePt t="47376" x="10147300" y="3365500"/>
          <p14:tracePt t="47385" x="10140950" y="3371850"/>
          <p14:tracePt t="47395" x="10128250" y="3371850"/>
          <p14:tracePt t="47397" x="10115550" y="3378200"/>
          <p14:tracePt t="47412" x="10096500" y="3378200"/>
          <p14:tracePt t="47427" x="10058400" y="3384550"/>
          <p14:tracePt t="47445" x="10026650" y="3397250"/>
          <p14:tracePt t="47464" x="9988550" y="3416300"/>
          <p14:tracePt t="47479" x="9982200" y="3429000"/>
          <p14:tracePt t="47496" x="9969500" y="3435350"/>
          <p14:tracePt t="47513" x="9956800" y="3454400"/>
          <p14:tracePt t="47532" x="9925050" y="3479800"/>
          <p14:tracePt t="47561" x="9804400" y="3524250"/>
          <p14:tracePt t="47581" x="9740900" y="3543300"/>
          <p14:tracePt t="47584" x="9715500" y="3556000"/>
          <p14:tracePt t="47595" x="9696450" y="3562350"/>
          <p14:tracePt t="47611" x="9683750" y="3568700"/>
          <p14:tracePt t="47644" x="9677400" y="3568700"/>
          <p14:tracePt t="47661" x="9677400" y="3581400"/>
          <p14:tracePt t="47666" x="9677400" y="3587750"/>
          <p14:tracePt t="47679" x="9671050" y="3600450"/>
          <p14:tracePt t="47696" x="9658350" y="3613150"/>
          <p14:tracePt t="47712" x="9626600" y="3632200"/>
          <p14:tracePt t="47729" x="9588500" y="3651250"/>
          <p14:tracePt t="47745" x="9575800" y="3651250"/>
          <p14:tracePt t="47770" x="9569450" y="3651250"/>
          <p14:tracePt t="47794" x="9563100" y="3651250"/>
          <p14:tracePt t="47802" x="9563100" y="3657600"/>
          <p14:tracePt t="47828" x="9544050" y="3657600"/>
          <p14:tracePt t="47847" x="9525000" y="3663950"/>
          <p14:tracePt t="47849" x="9518650" y="3663950"/>
          <p14:tracePt t="47860" x="9512300" y="3663950"/>
          <p14:tracePt t="47878" x="9499600" y="3670300"/>
          <p14:tracePt t="47894" x="9493250" y="3670300"/>
          <p14:tracePt t="48070" x="9493250" y="3676650"/>
          <p14:tracePt t="48099" x="9493250" y="3683000"/>
          <p14:tracePt t="48255" x="9493250" y="3676650"/>
          <p14:tracePt t="48382" x="9493250" y="3683000"/>
          <p14:tracePt t="48391" x="9499600" y="3689350"/>
          <p14:tracePt t="48402" x="9499600" y="3695700"/>
          <p14:tracePt t="48490" x="9505950" y="3695700"/>
          <p14:tracePt t="48561" x="9512300" y="3695700"/>
          <p14:tracePt t="48600" x="9512300" y="3689350"/>
          <p14:tracePt t="48609" x="9518650" y="3689350"/>
          <p14:tracePt t="48628" x="9525000" y="3689350"/>
          <p14:tracePt t="48646" x="9531350" y="3689350"/>
          <p14:tracePt t="48661" x="9537700" y="3689350"/>
          <p14:tracePt t="48680" x="9544050" y="3689350"/>
          <p14:tracePt t="48700" x="9550400" y="3702050"/>
          <p14:tracePt t="48822" x="9550400" y="3708400"/>
          <p14:tracePt t="48835" x="9550400" y="3714750"/>
          <p14:tracePt t="48849" x="9550400" y="3721100"/>
          <p14:tracePt t="48865" x="9550400" y="3727450"/>
          <p14:tracePt t="48955" x="9556750" y="3727450"/>
          <p14:tracePt t="48965" x="9556750" y="3721100"/>
          <p14:tracePt t="49130" x="9556750" y="3727450"/>
          <p14:tracePt t="49138" x="9550400" y="3733800"/>
          <p14:tracePt t="49151" x="9544050" y="3740150"/>
          <p14:tracePt t="49151" x="9537700" y="3740150"/>
          <p14:tracePt t="49163" x="9531350" y="3746500"/>
          <p14:tracePt t="49179" x="9525000" y="3752850"/>
          <p14:tracePt t="49196" x="9518650" y="3759200"/>
          <p14:tracePt t="49213" x="9512300" y="3759200"/>
          <p14:tracePt t="49247" x="9505950" y="3759200"/>
          <p14:tracePt t="49355" x="9505950" y="3765550"/>
          <p14:tracePt t="49403" x="9518650" y="3765550"/>
          <p14:tracePt t="49431" x="9594850" y="3771900"/>
          <p14:tracePt t="49451" x="9715500" y="3771900"/>
          <p14:tracePt t="49463" x="9753600" y="3771900"/>
          <p14:tracePt t="49498" x="9874250" y="3759200"/>
          <p14:tracePt t="49513" x="9880600" y="3759200"/>
          <p14:tracePt t="49769" x="9874250" y="3759200"/>
          <p14:tracePt t="49776" x="9867900" y="3759200"/>
          <p14:tracePt t="49783" x="9861550" y="3765550"/>
          <p14:tracePt t="49801" x="9855200" y="3771900"/>
          <p14:tracePt t="49812" x="9842500" y="3778250"/>
          <p14:tracePt t="49832" x="9836150" y="3778250"/>
          <p14:tracePt t="49849" x="9829800" y="3778250"/>
          <p14:tracePt t="49880" x="9823450" y="3778250"/>
          <p14:tracePt t="49897" x="9817100" y="3778250"/>
          <p14:tracePt t="49913" x="9804400" y="3778250"/>
          <p14:tracePt t="49932" x="9798050" y="3778250"/>
          <p14:tracePt t="49947" x="9785350" y="3778250"/>
          <p14:tracePt t="49963" x="9772650" y="3778250"/>
          <p14:tracePt t="49980" x="9759950" y="3778250"/>
          <p14:tracePt t="49997" x="9715500" y="3778250"/>
          <p14:tracePt t="50015" x="9671050" y="3778250"/>
          <p14:tracePt t="50028" x="9613900" y="3784600"/>
          <p14:tracePt t="50047" x="9518650" y="3797300"/>
          <p14:tracePt t="50066" x="9410700" y="3822700"/>
          <p14:tracePt t="50083" x="9302750" y="3860800"/>
          <p14:tracePt t="50099" x="9182100" y="3924300"/>
          <p14:tracePt t="50116" x="9112250" y="3975100"/>
          <p14:tracePt t="50119" x="9099550" y="3987800"/>
          <p14:tracePt t="50130" x="9086850" y="4000500"/>
          <p14:tracePt t="50146" x="9055100" y="4019550"/>
          <p14:tracePt t="50163" x="9004300" y="4038600"/>
          <p14:tracePt t="50182" x="8947150" y="4057650"/>
          <p14:tracePt t="50200" x="8839200" y="4070350"/>
          <p14:tracePt t="50214" x="8807450" y="4070350"/>
          <p14:tracePt t="50232" x="8724900" y="4076700"/>
          <p14:tracePt t="50248" x="8680450" y="4076700"/>
          <p14:tracePt t="50264" x="8648700" y="4089400"/>
          <p14:tracePt t="50281" x="8623300" y="4102100"/>
          <p14:tracePt t="50297" x="8610600" y="4108450"/>
          <p14:tracePt t="50314" x="8604250" y="4114800"/>
          <p14:tracePt t="50330" x="8597900" y="4114800"/>
          <p14:tracePt t="50347" x="8585200" y="4114800"/>
          <p14:tracePt t="50365" x="8566150" y="4108450"/>
          <p14:tracePt t="50381" x="8521700" y="4089400"/>
          <p14:tracePt t="50399" x="8483600" y="4076700"/>
          <p14:tracePt t="50401" x="8477250" y="4076700"/>
          <p14:tracePt t="50414" x="8470900" y="4070350"/>
          <p14:tracePt t="50750" x="8470900" y="4064000"/>
          <p14:tracePt t="50759" x="8477250" y="4057650"/>
          <p14:tracePt t="50768" x="8477250" y="4051300"/>
          <p14:tracePt t="50785" x="8483600" y="4051300"/>
          <p14:tracePt t="50787" x="8483600" y="4044950"/>
          <p14:tracePt t="50919" x="8489950" y="4044950"/>
          <p14:tracePt t="50930" x="8496300" y="4044950"/>
          <p14:tracePt t="50939" x="8509000" y="4044950"/>
          <p14:tracePt t="50966" x="8534400" y="4044950"/>
          <p14:tracePt t="50985" x="8534400" y="4038600"/>
          <p14:tracePt t="51002" x="8540750" y="4038600"/>
          <p14:tracePt t="51004" x="8547100" y="4032250"/>
          <p14:tracePt t="51013" x="8553450" y="4032250"/>
          <p14:tracePt t="51032" x="8559800" y="4019550"/>
          <p14:tracePt t="51050" x="8572500" y="4013200"/>
          <p14:tracePt t="51069" x="8591550" y="4000500"/>
          <p14:tracePt t="51177" x="8597900" y="4000500"/>
          <p14:tracePt t="51187" x="8616950" y="4006850"/>
          <p14:tracePt t="51199" x="8636000" y="4019550"/>
          <p14:tracePt t="51216" x="8655050" y="4025900"/>
          <p14:tracePt t="51232" x="8674100" y="4032250"/>
          <p14:tracePt t="51252" x="8693150" y="4032250"/>
          <p14:tracePt t="51255" x="8699500" y="4032250"/>
          <p14:tracePt t="51263" x="8705850" y="4032250"/>
          <p14:tracePt t="51286" x="8718550" y="4032250"/>
          <p14:tracePt t="51298" x="8724900" y="4032250"/>
          <p14:tracePt t="51315" x="8737600" y="4032250"/>
          <p14:tracePt t="51331" x="8750300" y="4032250"/>
          <p14:tracePt t="51348" x="8756650" y="4032250"/>
          <p14:tracePt t="51507" x="8763000" y="4032250"/>
          <p14:tracePt t="51517" x="8769350" y="4032250"/>
          <p14:tracePt t="51533" x="8782050" y="4032250"/>
          <p14:tracePt t="51565" x="8807450" y="4032250"/>
          <p14:tracePt t="51587" x="8820150" y="4032250"/>
          <p14:tracePt t="51603" x="8826500" y="4032250"/>
          <p14:tracePt t="51968" x="8832850" y="4032250"/>
          <p14:tracePt t="51976" x="8832850" y="4025900"/>
          <p14:tracePt t="51985" x="8839200" y="4019550"/>
          <p14:tracePt t="52003" x="8851900" y="4013200"/>
          <p14:tracePt t="52004" x="8864600" y="4006850"/>
          <p14:tracePt t="52015" x="8877300" y="4000500"/>
          <p14:tracePt t="52030" x="8902700" y="3987800"/>
          <p14:tracePt t="52048" x="8940800" y="3981450"/>
          <p14:tracePt t="52066" x="9029700" y="3981450"/>
          <p14:tracePt t="52084" x="9124950" y="3987800"/>
          <p14:tracePt t="52090" x="9169400" y="3994150"/>
          <p14:tracePt t="52102" x="9277350" y="4013200"/>
          <p14:tracePt t="52117" x="9359900" y="4032250"/>
          <p14:tracePt t="52132" x="9391650" y="4038600"/>
          <p14:tracePt t="52149" x="9474200" y="4064000"/>
          <p14:tracePt t="52166" x="9505950" y="4070350"/>
          <p14:tracePt t="52183" x="9531350" y="4070350"/>
          <p14:tracePt t="52199" x="9550400" y="4070350"/>
          <p14:tracePt t="52215" x="9563100" y="4070350"/>
          <p14:tracePt t="52232" x="9582150" y="4070350"/>
          <p14:tracePt t="52249" x="9594850" y="4070350"/>
          <p14:tracePt t="52309" x="9601200" y="4070350"/>
          <p14:tracePt t="52412" x="9601200" y="4076700"/>
          <p14:tracePt t="52435" x="9569450" y="4083050"/>
          <p14:tracePt t="52449" x="9531350" y="4083050"/>
          <p14:tracePt t="52465" x="9486900" y="4083050"/>
          <p14:tracePt t="52485" x="9423400" y="4083050"/>
          <p14:tracePt t="52500" x="9398000" y="4070350"/>
          <p14:tracePt t="52518" x="9391650" y="4064000"/>
          <p14:tracePt t="52535" x="9385300" y="4051300"/>
          <p14:tracePt t="52547" x="9378950" y="4051300"/>
          <p14:tracePt t="52550" x="9378950" y="4044950"/>
          <p14:tracePt t="52565" x="9378950" y="4038600"/>
          <p14:tracePt t="52582" x="9378950" y="4025900"/>
          <p14:tracePt t="52598" x="9372600" y="4019550"/>
          <p14:tracePt t="52615" x="9372600" y="4013200"/>
          <p14:tracePt t="52632" x="9372600" y="4006850"/>
          <p14:tracePt t="52832" x="9378950" y="4000500"/>
          <p14:tracePt t="52842" x="9385300" y="4000500"/>
          <p14:tracePt t="52857" x="9391650" y="4000500"/>
          <p14:tracePt t="52873" x="9398000" y="4000500"/>
          <p14:tracePt t="53003" x="9398000" y="3994150"/>
          <p14:tracePt t="53013" x="9391650" y="3981450"/>
          <p14:tracePt t="53026" x="9372600" y="3949700"/>
          <p14:tracePt t="53036" x="9359900" y="3937000"/>
          <p14:tracePt t="53054" x="9315450" y="3886200"/>
          <p14:tracePt t="53065" x="9296400" y="3873500"/>
          <p14:tracePt t="53101" x="9283700" y="3854450"/>
          <p14:tracePt t="53124" x="9290050" y="3854450"/>
          <p14:tracePt t="53135" x="9296400" y="3854450"/>
          <p14:tracePt t="53136" x="9309100" y="3860800"/>
          <p14:tracePt t="53148" x="9328150" y="3873500"/>
          <p14:tracePt t="53166" x="9359900" y="3886200"/>
          <p14:tracePt t="53187" x="9391650" y="3905250"/>
          <p14:tracePt t="53202" x="9423400" y="3917950"/>
          <p14:tracePt t="53218" x="9436100" y="3917950"/>
          <p14:tracePt t="53236" x="9448800" y="3917950"/>
          <p14:tracePt t="53253" x="9461500" y="3905250"/>
          <p14:tracePt t="53267" x="9480550" y="3867150"/>
          <p14:tracePt t="53299" x="9493250" y="3784600"/>
          <p14:tracePt t="53316" x="9493250" y="3752850"/>
          <p14:tracePt t="53333" x="9493250" y="3740150"/>
          <p14:tracePt t="53350" x="9480550" y="3727450"/>
          <p14:tracePt t="53367" x="9461500" y="3727450"/>
          <p14:tracePt t="53385" x="9436100" y="3721100"/>
          <p14:tracePt t="53387" x="9423400" y="3721100"/>
          <p14:tracePt t="53398" x="9398000" y="3721100"/>
          <p14:tracePt t="53415" x="9347200" y="3714750"/>
          <p14:tracePt t="53432" x="9309100" y="3714750"/>
          <p14:tracePt t="53453" x="9194800" y="3727450"/>
          <p14:tracePt t="53468" x="9150350" y="3740150"/>
          <p14:tracePt t="53500" x="9086850" y="3771900"/>
          <p14:tracePt t="53516" x="9086850" y="3803650"/>
          <p14:tracePt t="53532" x="9118600" y="3854450"/>
          <p14:tracePt t="53550" x="9169400" y="3905250"/>
          <p14:tracePt t="53565" x="9220200" y="3943350"/>
          <p14:tracePt t="53583" x="9290050" y="4000500"/>
          <p14:tracePt t="53601" x="9359900" y="4038600"/>
          <p14:tracePt t="53618" x="9410700" y="4044950"/>
          <p14:tracePt t="53634" x="9480550" y="4044950"/>
          <p14:tracePt t="53652" x="9582150" y="4013200"/>
          <p14:tracePt t="53667" x="9613900" y="3994150"/>
          <p14:tracePt t="53683" x="9652000" y="3956050"/>
          <p14:tracePt t="53702" x="9671050" y="3911600"/>
          <p14:tracePt t="53718" x="9671050" y="3898900"/>
          <p14:tracePt t="53751" x="9664700" y="3898900"/>
          <p14:tracePt t="53766" x="9645650" y="3905250"/>
          <p14:tracePt t="53782" x="9632950" y="3917950"/>
          <p14:tracePt t="53800" x="9607550" y="3937000"/>
          <p14:tracePt t="53817" x="9575800" y="3975100"/>
          <p14:tracePt t="53833" x="9556750" y="4006850"/>
          <p14:tracePt t="53852" x="9544050" y="4032250"/>
          <p14:tracePt t="53867" x="9544050" y="4051300"/>
          <p14:tracePt t="53900" x="9550400" y="4070350"/>
          <p14:tracePt t="53916" x="9569450" y="4070350"/>
          <p14:tracePt t="53934" x="9594850" y="4070350"/>
          <p14:tracePt t="53967" x="9664700" y="4025900"/>
          <p14:tracePt t="53985" x="9690100" y="4000500"/>
          <p14:tracePt t="53987" x="9696450" y="3987800"/>
          <p14:tracePt t="54000" x="9709150" y="3968750"/>
          <p14:tracePt t="54018" x="9715500" y="3949700"/>
          <p14:tracePt t="54034" x="9715500" y="3924300"/>
          <p14:tracePt t="54051" x="9715500" y="3911600"/>
          <p14:tracePt t="54070" x="9715500" y="3905250"/>
          <p14:tracePt t="54101" x="9696450" y="3905250"/>
          <p14:tracePt t="54117" x="9677400" y="3905250"/>
          <p14:tracePt t="54133" x="9671050" y="3905250"/>
          <p14:tracePt t="54151" x="9658350" y="3911600"/>
          <p14:tracePt t="54174" x="9658350" y="3917950"/>
          <p14:tracePt t="54190" x="9658350" y="3924300"/>
          <p14:tracePt t="54207" x="9671050" y="3937000"/>
          <p14:tracePt t="54233" x="9798050" y="3987800"/>
          <p14:tracePt t="54252" x="9874250" y="4000500"/>
          <p14:tracePt t="54255" x="9899650" y="4006850"/>
          <p14:tracePt t="54267" x="9925050" y="4006850"/>
          <p14:tracePt t="54283" x="9975850" y="4013200"/>
          <p14:tracePt t="54300" x="10013950" y="4013200"/>
          <p14:tracePt t="54317" x="10033000" y="4013200"/>
          <p14:tracePt t="54350" x="10052050" y="4013200"/>
          <p14:tracePt t="54367" x="10071100" y="4019550"/>
          <p14:tracePt t="54386" x="10102850" y="4019550"/>
          <p14:tracePt t="54401" x="10147300" y="4013200"/>
          <p14:tracePt t="54418" x="10172700" y="4006850"/>
          <p14:tracePt t="54435" x="10198100" y="3987800"/>
          <p14:tracePt t="54450" x="10223500" y="3975100"/>
          <p14:tracePt t="54468" x="10248900" y="3975100"/>
          <p14:tracePt t="54500" x="10318750" y="3968750"/>
          <p14:tracePt t="54520" x="10382250" y="3975100"/>
          <p14:tracePt t="54534" x="10394950" y="3975100"/>
          <p14:tracePt t="54568" x="10452100" y="3981450"/>
          <p14:tracePt t="54584" x="10509250" y="3994150"/>
          <p14:tracePt t="54599" x="10553700" y="4000500"/>
          <p14:tracePt t="54633" x="10617200" y="4025900"/>
          <p14:tracePt t="54651" x="10629900" y="4032250"/>
          <p14:tracePt t="54668" x="10629900" y="4038600"/>
          <p14:tracePt t="54684" x="10636250" y="4038600"/>
          <p14:tracePt t="54701" x="10636250" y="4044950"/>
          <p14:tracePt t="54730" x="10642600" y="4044950"/>
          <p14:tracePt t="54751" x="10648950" y="4038600"/>
          <p14:tracePt t="54768" x="10668000" y="4038600"/>
          <p14:tracePt t="54784" x="10687050" y="4038600"/>
          <p14:tracePt t="54801" x="10712450" y="4038600"/>
          <p14:tracePt t="54819" x="10718800" y="4038600"/>
          <p14:tracePt t="54864" x="10725150" y="4038600"/>
          <p14:tracePt t="54912" x="10725150" y="4044950"/>
          <p14:tracePt t="54985" x="10731500" y="4044950"/>
          <p14:tracePt t="55001" x="10737850" y="4038600"/>
          <p14:tracePt t="55013" x="10737850" y="4032250"/>
          <p14:tracePt t="55024" x="10737850" y="4025900"/>
          <p14:tracePt t="55040" x="10744200" y="4025900"/>
          <p14:tracePt t="55127" x="10750550" y="4025900"/>
          <p14:tracePt t="55158" x="10756900" y="4025900"/>
          <p14:tracePt t="55183" x="10763250" y="4025900"/>
          <p14:tracePt t="55192" x="10775950" y="4025900"/>
          <p14:tracePt t="55202" x="10814050" y="4044950"/>
          <p14:tracePt t="55219" x="10890250" y="4070350"/>
          <p14:tracePt t="55222" x="10915650" y="4076700"/>
          <p14:tracePt t="55234" x="10947400" y="4076700"/>
          <p14:tracePt t="55237" x="10966450" y="4083050"/>
          <p14:tracePt t="55253" x="10991850" y="4083050"/>
          <p14:tracePt t="55270" x="10998200" y="4076700"/>
          <p14:tracePt t="55284" x="10998200" y="4070350"/>
          <p14:tracePt t="55300" x="10998200" y="4057650"/>
          <p14:tracePt t="55317" x="10985500" y="4044950"/>
          <p14:tracePt t="55334" x="10972800" y="4032250"/>
          <p14:tracePt t="55367" x="10966450" y="4032250"/>
          <p14:tracePt t="55385" x="10953750" y="4032250"/>
          <p14:tracePt t="55402" x="10922000" y="4044950"/>
          <p14:tracePt t="55434" x="10712450" y="4089400"/>
          <p14:tracePt t="55452" x="10541000" y="4114800"/>
          <p14:tracePt t="55469" x="10369550" y="4127500"/>
          <p14:tracePt t="55501" x="10020300" y="4146550"/>
          <p14:tracePt t="55521" x="9855200" y="4152900"/>
          <p14:tracePt t="55523" x="9772650" y="4152900"/>
          <p14:tracePt t="55535" x="9702800" y="4152900"/>
          <p14:tracePt t="55551" x="9512300" y="4159250"/>
          <p14:tracePt t="55555" x="9417050" y="4159250"/>
          <p14:tracePt t="55567" x="9328150" y="4159250"/>
          <p14:tracePt t="55584" x="9201150" y="4152900"/>
          <p14:tracePt t="55601" x="9086850" y="4152900"/>
          <p14:tracePt t="55605" x="9048750" y="4152900"/>
          <p14:tracePt t="55618" x="9004300" y="4152900"/>
          <p14:tracePt t="55635" x="8883650" y="4159250"/>
          <p14:tracePt t="55652" x="8820150" y="4165600"/>
          <p14:tracePt t="55668" x="8775700" y="4171950"/>
          <p14:tracePt t="55701" x="8667750" y="4171950"/>
          <p14:tracePt t="55720" x="8623300" y="4171950"/>
          <p14:tracePt t="55736" x="8597900" y="4171950"/>
          <p14:tracePt t="55768" x="8591550" y="4197350"/>
          <p14:tracePt t="55787" x="8591550" y="4216400"/>
          <p14:tracePt t="55790" x="8597900" y="4222750"/>
          <p14:tracePt t="55801" x="8597900" y="4229100"/>
          <p14:tracePt t="55818" x="8597900" y="4241800"/>
          <p14:tracePt t="55823" x="8597900" y="4248150"/>
          <p14:tracePt t="55846" x="8597900" y="4254500"/>
          <p14:tracePt t="55916" x="8604250" y="4248150"/>
          <p14:tracePt t="55956" x="8610600" y="4248150"/>
          <p14:tracePt t="56096" x="8610600" y="4254500"/>
          <p14:tracePt t="56686" x="8610600" y="4260850"/>
          <p14:tracePt t="56695" x="8610600" y="4267200"/>
          <p14:tracePt t="56767" x="8610600" y="4260850"/>
          <p14:tracePt t="56776" x="8616950" y="4260850"/>
          <p14:tracePt t="56789" x="8623300" y="4248150"/>
          <p14:tracePt t="56803" x="8623300" y="4241800"/>
          <p14:tracePt t="56835" x="8629650" y="4241800"/>
          <p14:tracePt t="57225" x="8636000" y="4235450"/>
          <p14:tracePt t="57242" x="8642350" y="4229100"/>
          <p14:tracePt t="57279" x="8642350" y="4222750"/>
          <p14:tracePt t="57302" x="8648700" y="4222750"/>
          <p14:tracePt t="57376" x="8648700" y="4229100"/>
          <p14:tracePt t="57403" x="8648700" y="4235450"/>
          <p14:tracePt t="57423" x="8655050" y="4235450"/>
          <p14:tracePt t="57428" x="8655050" y="4241800"/>
          <p14:tracePt t="57438" x="8661400" y="4241800"/>
          <p14:tracePt t="57452" x="8674100" y="4241800"/>
          <p14:tracePt t="57468" x="8680450" y="4248150"/>
          <p14:tracePt t="57485" x="8693150" y="4248150"/>
          <p14:tracePt t="57501" x="8718550" y="4254500"/>
          <p14:tracePt t="57519" x="8769350" y="4260850"/>
          <p14:tracePt t="57536" x="8870950" y="4267200"/>
          <p14:tracePt t="57552" x="9055100" y="4279900"/>
          <p14:tracePt t="57569" x="9194800" y="4279900"/>
          <p14:tracePt t="57585" x="9334500" y="4286250"/>
          <p14:tracePt t="57603" x="9448800" y="4286250"/>
          <p14:tracePt t="57634" x="9613900" y="4260850"/>
          <p14:tracePt t="57651" x="9645650" y="4254500"/>
          <p14:tracePt t="57669" x="9671050" y="4248150"/>
          <p14:tracePt t="57713" x="9683750" y="4248150"/>
          <p14:tracePt t="57724" x="9677400" y="4248150"/>
          <p14:tracePt t="57735" x="9671050" y="4248150"/>
          <p14:tracePt t="57751" x="9658350" y="4254500"/>
          <p14:tracePt t="57768" x="9645650" y="4254500"/>
          <p14:tracePt t="57788" x="9607550" y="4229100"/>
          <p14:tracePt t="57804" x="9601200" y="4216400"/>
          <p14:tracePt t="60207" x="9594850" y="4216400"/>
          <p14:tracePt t="60222" x="9575800" y="4216400"/>
          <p14:tracePt t="60241" x="9518650" y="4229100"/>
          <p14:tracePt t="60255" x="9512300" y="4241800"/>
          <p14:tracePt t="60273" x="9505950" y="4267200"/>
          <p14:tracePt t="60293" x="9480550" y="4273550"/>
          <p14:tracePt t="60310" x="9410700" y="4273550"/>
          <p14:tracePt t="60312" x="9359900" y="4267200"/>
          <p14:tracePt t="60322" x="9309100" y="4267200"/>
          <p14:tracePt t="60339" x="9182100" y="4260850"/>
          <p14:tracePt t="60356" x="9093200" y="4260850"/>
          <p14:tracePt t="60373" x="9029700" y="4241800"/>
          <p14:tracePt t="60377" x="9017000" y="4235450"/>
          <p14:tracePt t="60387" x="9010650" y="4229100"/>
          <p14:tracePt t="60406" x="8997950" y="4222750"/>
          <p14:tracePt t="60409" x="8991600" y="4216400"/>
          <p14:tracePt t="60420" x="8985250" y="4210050"/>
          <p14:tracePt t="60441" x="8909050" y="4197350"/>
          <p14:tracePt t="60457" x="8820150" y="4184650"/>
          <p14:tracePt t="60475" x="8712200" y="4171950"/>
          <p14:tracePt t="60488" x="8667750" y="4165600"/>
          <p14:tracePt t="60505" x="8534400" y="4146550"/>
          <p14:tracePt t="60522" x="8483600" y="4140200"/>
          <p14:tracePt t="60542" x="8458200" y="4133850"/>
          <p14:tracePt t="60544" x="8445500" y="4133850"/>
          <p14:tracePt t="60556" x="8426450" y="4133850"/>
          <p14:tracePt t="60573" x="8356600" y="4140200"/>
          <p14:tracePt t="60588" x="8255000" y="4152900"/>
          <p14:tracePt t="60605" x="8159750" y="4159250"/>
          <p14:tracePt t="60610" x="8115300" y="4165600"/>
          <p14:tracePt t="60620" x="8077200" y="4171950"/>
          <p14:tracePt t="60638" x="8045450" y="4178300"/>
          <p14:tracePt t="60655" x="8039100" y="4184650"/>
          <p14:tracePt t="60675" x="8039100" y="4203700"/>
          <p14:tracePt t="60692" x="8039100" y="4235450"/>
          <p14:tracePt t="60706" x="8026400" y="4273550"/>
          <p14:tracePt t="60723" x="8026400" y="4311650"/>
          <p14:tracePt t="60755" x="8026400" y="4375150"/>
          <p14:tracePt t="60773" x="8039100" y="4400550"/>
          <p14:tracePt t="60790" x="8070850" y="4425950"/>
          <p14:tracePt t="60793" x="8083550" y="4432300"/>
          <p14:tracePt t="60805" x="8096250" y="4438650"/>
          <p14:tracePt t="60823" x="8115300" y="4457700"/>
          <p14:tracePt t="60840" x="8128000" y="4470400"/>
          <p14:tracePt t="60856" x="8153400" y="4489450"/>
          <p14:tracePt t="60872" x="8172450" y="4502150"/>
          <p14:tracePt t="60906" x="8280400" y="4527550"/>
          <p14:tracePt t="60909" x="8331200" y="4533900"/>
          <p14:tracePt t="60923" x="8426450" y="4540250"/>
          <p14:tracePt t="60940" x="8502650" y="4546600"/>
          <p14:tracePt t="60957" x="8578850" y="4552950"/>
          <p14:tracePt t="60972" x="8636000" y="4552950"/>
          <p14:tracePt t="60989" x="8686800" y="4559300"/>
          <p14:tracePt t="61007" x="8737600" y="4565650"/>
          <p14:tracePt t="61039" x="8909050" y="4578350"/>
          <p14:tracePt t="61058" x="9017000" y="4591050"/>
          <p14:tracePt t="61060" x="9048750" y="4591050"/>
          <p14:tracePt t="61072" x="9093200" y="4597400"/>
          <p14:tracePt t="61088" x="9118600" y="4603750"/>
          <p14:tracePt t="61106" x="9131300" y="4610100"/>
          <p14:tracePt t="61160" x="9137650" y="4610100"/>
          <p14:tracePt t="61167" x="9144000" y="4610100"/>
          <p14:tracePt t="61173" x="9150350" y="4610100"/>
          <p14:tracePt t="61191" x="9182100" y="4610100"/>
          <p14:tracePt t="61206" x="9220200" y="4610100"/>
          <p14:tracePt t="61239" x="9251950" y="4616450"/>
          <p14:tracePt t="61256" x="9271000" y="4635500"/>
          <p14:tracePt t="61275" x="9290050" y="4648200"/>
          <p14:tracePt t="61289" x="9309100" y="4667250"/>
          <p14:tracePt t="61306" x="9321800" y="4679950"/>
          <p14:tracePt t="61310" x="9334500" y="4686300"/>
          <p14:tracePt t="61323" x="9347200" y="4692650"/>
          <p14:tracePt t="61339" x="9372600" y="4692650"/>
          <p14:tracePt t="61357" x="9404350" y="4699000"/>
          <p14:tracePt t="61375" x="9423400" y="4699000"/>
          <p14:tracePt t="61392" x="9429750" y="4699000"/>
          <p14:tracePt t="61408" x="9436100" y="4699000"/>
          <p14:tracePt t="61421" x="9442450" y="4699000"/>
          <p14:tracePt t="61440" x="9455150" y="4692650"/>
          <p14:tracePt t="61458" x="9467850" y="4686300"/>
          <p14:tracePt t="61473" x="9480550" y="4686300"/>
          <p14:tracePt t="61490" x="9499600" y="4686300"/>
          <p14:tracePt t="61522" x="9505950" y="4686300"/>
          <p14:tracePt t="61536" x="9505950" y="4692650"/>
          <p14:tracePt t="61547" x="9505950" y="4699000"/>
          <p14:tracePt t="61618" x="9512300" y="4699000"/>
          <p14:tracePt t="61663" x="9512300" y="4692650"/>
          <p14:tracePt t="61672" x="9518650" y="4692650"/>
          <p14:tracePt t="61690" x="9518650" y="4686300"/>
          <p14:tracePt t="61711" x="9525000" y="4679950"/>
          <p14:tracePt t="61735" x="9525000" y="4673600"/>
          <p14:tracePt t="61905" x="9525000" y="4679950"/>
          <p14:tracePt t="62032" x="9531350" y="4679950"/>
          <p14:tracePt t="62041" x="9531350" y="4673600"/>
          <p14:tracePt t="62065" x="9531350" y="4667250"/>
          <p14:tracePt t="62077" x="9537700" y="4667250"/>
          <p14:tracePt t="62107" x="9544050" y="4660900"/>
          <p14:tracePt t="62128" x="9550400" y="4654550"/>
          <p14:tracePt t="62138" x="9556750" y="4654550"/>
          <p14:tracePt t="62155" x="9563100" y="4648200"/>
          <p14:tracePt t="62174" x="9575800" y="4641850"/>
          <p14:tracePt t="62194" x="9601200" y="4616450"/>
          <p14:tracePt t="62209" x="9613900" y="4610100"/>
          <p14:tracePt t="62224" x="9696450" y="4578350"/>
          <p14:tracePt t="62227" x="9779000" y="4578350"/>
          <p14:tracePt t="62243" x="9963150" y="4591050"/>
          <p14:tracePt t="62261" x="10172700" y="4597400"/>
          <p14:tracePt t="62275" x="10388600" y="4597400"/>
          <p14:tracePt t="62291" x="10591800" y="4603750"/>
          <p14:tracePt t="62307" x="10756900" y="4603750"/>
          <p14:tracePt t="62324" x="10890250" y="4610100"/>
          <p14:tracePt t="62356" x="10941050" y="4610100"/>
          <p14:tracePt t="62388" x="10934700" y="4610100"/>
          <p14:tracePt t="62800" x="10928350" y="4616450"/>
          <p14:tracePt t="62848" x="10922000" y="4616450"/>
          <p14:tracePt t="62889" x="10915650" y="4616450"/>
          <p14:tracePt t="62897" x="10909300" y="4616450"/>
          <p14:tracePt t="62908" x="10902950" y="4616450"/>
          <p14:tracePt t="62924" x="10883900" y="4622800"/>
          <p14:tracePt t="62944" x="10858500" y="4629150"/>
          <p14:tracePt t="62948" x="10845800" y="4629150"/>
          <p14:tracePt t="62956" x="10826750" y="4635500"/>
          <p14:tracePt t="62973" x="10801350" y="4635500"/>
          <p14:tracePt t="62991" x="10775950" y="4635500"/>
          <p14:tracePt t="63009" x="10750550" y="4635500"/>
          <p14:tracePt t="63046" x="10737850" y="4635500"/>
          <p14:tracePt t="63053" x="10725150" y="4635500"/>
          <p14:tracePt t="63060" x="10693400" y="4635500"/>
          <p14:tracePt t="63093" x="10420350" y="4648200"/>
          <p14:tracePt t="63106" x="10204450" y="4648200"/>
          <p14:tracePt t="63125" x="9988550" y="4635500"/>
          <p14:tracePt t="63156" x="9588500" y="4610100"/>
          <p14:tracePt t="63175" x="9467850" y="4610100"/>
          <p14:tracePt t="63193" x="9385300" y="4629150"/>
          <p14:tracePt t="63196" x="9334500" y="4641850"/>
          <p14:tracePt t="63207" x="9277350" y="4660900"/>
          <p14:tracePt t="63224" x="9163050" y="4692650"/>
          <p14:tracePt t="63241" x="9029700" y="4724400"/>
          <p14:tracePt t="63260" x="8921750" y="4743450"/>
          <p14:tracePt t="63262" x="8851900" y="4743450"/>
          <p14:tracePt t="63274" x="8807450" y="4743450"/>
          <p14:tracePt t="63291" x="8724900" y="4743450"/>
          <p14:tracePt t="63298" x="8705850" y="4737100"/>
          <p14:tracePt t="63406" x="8712200" y="4737100"/>
          <p14:tracePt t="63428" x="8724900" y="4737100"/>
          <p14:tracePt t="63443" x="8737600" y="4737100"/>
          <p14:tracePt t="63462" x="8756650" y="4743450"/>
          <p14:tracePt t="63473" x="8763000" y="4749800"/>
          <p14:tracePt t="63492" x="8763000" y="4756150"/>
          <p14:tracePt t="63511" x="8763000" y="4762500"/>
          <p14:tracePt t="63526" x="8763000" y="4775200"/>
          <p14:tracePt t="63557" x="8763000" y="4806950"/>
          <p14:tracePt t="63574" x="8756650" y="4832350"/>
          <p14:tracePt t="63592" x="8750300" y="4870450"/>
          <p14:tracePt t="63610" x="8737600" y="4914900"/>
          <p14:tracePt t="63612" x="8731250" y="4940300"/>
          <p14:tracePt t="63625" x="8724900" y="4959350"/>
          <p14:tracePt t="63641" x="8718550" y="4991100"/>
          <p14:tracePt t="63645" x="8718550" y="5003800"/>
          <p14:tracePt t="63657" x="8712200" y="5016500"/>
          <p14:tracePt t="63758" x="8712200" y="5022850"/>
          <p14:tracePt t="63766" x="8718550" y="5022850"/>
          <p14:tracePt t="63778" x="8731250" y="5029200"/>
          <p14:tracePt t="63781" x="8737600" y="5029200"/>
          <p14:tracePt t="63790" x="8743950" y="5035550"/>
          <p14:tracePt t="63808" x="8756650" y="5054600"/>
          <p14:tracePt t="63825" x="8769350" y="5067300"/>
          <p14:tracePt t="63844" x="8782050" y="5080000"/>
          <p14:tracePt t="63866" x="8788400" y="5080000"/>
          <p14:tracePt t="63898" x="8788400" y="5073650"/>
          <p14:tracePt t="63909" x="8788400" y="5067300"/>
          <p14:tracePt t="63925" x="8788400" y="5054600"/>
          <p14:tracePt t="63958" x="8775700" y="5035550"/>
          <p14:tracePt t="63975" x="8775700" y="5029200"/>
          <p14:tracePt t="64060" x="8782050" y="5029200"/>
          <p14:tracePt t="64068" x="8788400" y="5029200"/>
          <p14:tracePt t="64078" x="8807450" y="5029200"/>
          <p14:tracePt t="64108" x="8870950" y="5029200"/>
          <p14:tracePt t="64127" x="8902700" y="5029200"/>
          <p14:tracePt t="64145" x="8921750" y="5029200"/>
          <p14:tracePt t="64228" x="8928100" y="5029200"/>
          <p14:tracePt t="64236" x="8934450" y="5029200"/>
          <p14:tracePt t="64241" x="8947150" y="5029200"/>
          <p14:tracePt t="64260" x="8978900" y="5029200"/>
          <p14:tracePt t="64293" x="9029700" y="5029200"/>
          <p14:tracePt t="64314" x="9048750" y="5022850"/>
          <p14:tracePt t="64331" x="9048750" y="5016500"/>
          <p14:tracePt t="64359" x="9055100" y="5010150"/>
          <p14:tracePt t="64375" x="9061450" y="5003800"/>
          <p14:tracePt t="64391" x="9067800" y="4997450"/>
          <p14:tracePt t="64410" x="9080500" y="4972050"/>
          <p14:tracePt t="64427" x="9086850" y="4959350"/>
          <p14:tracePt t="64444" x="9086850" y="4953000"/>
          <p14:tracePt t="64459" x="9093200" y="4953000"/>
          <p14:tracePt t="64747" x="9093200" y="4959350"/>
          <p14:tracePt t="64764" x="9093200" y="4972050"/>
          <p14:tracePt t="64767" x="9093200" y="4978400"/>
          <p14:tracePt t="64775" x="9093200" y="4984750"/>
          <p14:tracePt t="64797" x="9093200" y="4991100"/>
          <p14:tracePt t="64799" x="9093200" y="4997450"/>
          <p14:tracePt t="64826" x="9093200" y="5003800"/>
          <p14:tracePt t="64847" x="9086850" y="5010150"/>
          <p14:tracePt t="64849" x="9080500" y="5010150"/>
          <p14:tracePt t="64857" x="9080500" y="5016500"/>
          <p14:tracePt t="64875" x="9074150" y="5022850"/>
          <p14:tracePt t="64893" x="9061450" y="5029200"/>
          <p14:tracePt t="64913" x="9061450" y="5041900"/>
          <p14:tracePt t="64926" x="9061450" y="5048250"/>
          <p14:tracePt t="64947" x="9061450" y="5054600"/>
          <p14:tracePt t="64970" x="9061450" y="5060950"/>
          <p14:tracePt t="64978" x="9067800" y="5060950"/>
          <p14:tracePt t="65064" x="9074150" y="5060950"/>
          <p14:tracePt t="65081" x="9080500" y="5054600"/>
          <p14:tracePt t="65096" x="9099550" y="5041900"/>
          <p14:tracePt t="65110" x="9112250" y="5029200"/>
          <p14:tracePt t="65127" x="9137650" y="4978400"/>
          <p14:tracePt t="65142" x="9137650" y="4959350"/>
          <p14:tracePt t="65160" x="9144000" y="4914900"/>
          <p14:tracePt t="65177" x="9131300" y="4895850"/>
          <p14:tracePt t="65193" x="9131300" y="4889500"/>
          <p14:tracePt t="65208" x="9124950" y="4889500"/>
          <p14:tracePt t="65252" x="9124950" y="4883150"/>
          <p14:tracePt t="65268" x="9118600" y="4883150"/>
          <p14:tracePt t="65294" x="9118600" y="4876800"/>
          <p14:tracePt t="65447" x="9124950" y="4876800"/>
          <p14:tracePt t="65455" x="9124950" y="4883150"/>
          <p14:tracePt t="65460" x="9131300" y="4883150"/>
          <p14:tracePt t="65495" x="9144000" y="4895850"/>
          <p14:tracePt t="65523" x="9144000" y="4902200"/>
          <p14:tracePt t="65539" x="9150350" y="4902200"/>
          <p14:tracePt t="65554" x="9156700" y="4902200"/>
          <p14:tracePt t="65562" x="9163050" y="4902200"/>
          <p14:tracePt t="65589" x="9169400" y="4902200"/>
          <p14:tracePt t="65603" x="9169400" y="4895850"/>
          <p14:tracePt t="65618" x="9175750" y="4895850"/>
          <p14:tracePt t="65716" x="9182100" y="4895850"/>
          <p14:tracePt t="65726" x="9188450" y="4895850"/>
          <p14:tracePt t="65734" x="9194800" y="4895850"/>
          <p14:tracePt t="65742" x="9201150" y="4895850"/>
          <p14:tracePt t="65760" x="9213850" y="4889500"/>
          <p14:tracePt t="65778" x="9232900" y="4883150"/>
          <p14:tracePt t="65794" x="9315450" y="4889500"/>
          <p14:tracePt t="65811" x="9512300" y="4908550"/>
          <p14:tracePt t="65828" x="9632950" y="4921250"/>
          <p14:tracePt t="65844" x="9747250" y="4927600"/>
          <p14:tracePt t="65859" x="9861550" y="4927600"/>
          <p14:tracePt t="65893" x="10045700" y="4927600"/>
          <p14:tracePt t="65910" x="10134600" y="4927600"/>
          <p14:tracePt t="65928" x="10204450" y="4927600"/>
          <p14:tracePt t="65943" x="10293350" y="4933950"/>
          <p14:tracePt t="65961" x="10363200" y="4933950"/>
          <p14:tracePt t="65980" x="10407650" y="4933950"/>
          <p14:tracePt t="65982" x="10426700" y="4933950"/>
          <p14:tracePt t="65993" x="10439400" y="4933950"/>
          <p14:tracePt t="66009" x="10452100" y="4933950"/>
          <p14:tracePt t="66027" x="10458450" y="4933950"/>
          <p14:tracePt t="66044" x="10464800" y="4927600"/>
          <p14:tracePt t="66060" x="10477500" y="4927600"/>
          <p14:tracePt t="66078" x="10496550" y="4927600"/>
          <p14:tracePt t="66094" x="10509250" y="4921250"/>
          <p14:tracePt t="66110" x="10515600" y="4921250"/>
          <p14:tracePt t="66176" x="10515600" y="4927600"/>
          <p14:tracePt t="66193" x="10515600" y="4933950"/>
          <p14:tracePt t="66201" x="10509250" y="4933950"/>
          <p14:tracePt t="66211" x="10509250" y="4940300"/>
          <p14:tracePt t="66227" x="10483850" y="4953000"/>
          <p14:tracePt t="66247" x="10439400" y="4965700"/>
          <p14:tracePt t="66261" x="10414000" y="4972050"/>
          <p14:tracePt t="66275" x="10382250" y="4978400"/>
          <p14:tracePt t="66297" x="10325100" y="4978400"/>
          <p14:tracePt t="66312" x="10280650" y="4972050"/>
          <p14:tracePt t="66329" x="10242550" y="4972050"/>
          <p14:tracePt t="66344" x="10153650" y="4972050"/>
          <p14:tracePt t="66359" x="10045700" y="4972050"/>
          <p14:tracePt t="66377" x="9925050" y="4978400"/>
          <p14:tracePt t="66394" x="9798050" y="4984750"/>
          <p14:tracePt t="66411" x="9671050" y="5003800"/>
          <p14:tracePt t="66427" x="9569450" y="5010150"/>
          <p14:tracePt t="66443" x="9499600" y="5022850"/>
          <p14:tracePt t="66461" x="9448800" y="5022850"/>
          <p14:tracePt t="66479" x="9404350" y="5022850"/>
          <p14:tracePt t="66484" x="9385300" y="5029200"/>
          <p14:tracePt t="66494" x="9366250" y="5029200"/>
          <p14:tracePt t="66510" x="9309100" y="5035550"/>
          <p14:tracePt t="66527" x="9213850" y="5041900"/>
          <p14:tracePt t="66546" x="9055100" y="5048250"/>
          <p14:tracePt t="66563" x="8972550" y="5054600"/>
          <p14:tracePt t="66575" x="8928100" y="5060950"/>
          <p14:tracePt t="66594" x="8801100" y="5080000"/>
          <p14:tracePt t="66627" x="8699500" y="5099050"/>
          <p14:tracePt t="66645" x="8680450" y="5099050"/>
          <p14:tracePt t="66668" x="8674100" y="5099050"/>
          <p14:tracePt t="66694" x="8667750" y="5118100"/>
          <p14:tracePt t="66712" x="8661400" y="5130800"/>
          <p14:tracePt t="66727" x="8661400" y="5149850"/>
          <p14:tracePt t="66744" x="8661400" y="5168900"/>
          <p14:tracePt t="66761" x="8667750" y="5175250"/>
          <p14:tracePt t="66780" x="8686800" y="5200650"/>
          <p14:tracePt t="66794" x="8699500" y="5207000"/>
          <p14:tracePt t="66811" x="8724900" y="5232400"/>
          <p14:tracePt t="66828" x="8731250" y="5245100"/>
          <p14:tracePt t="66843" x="8743950" y="5251450"/>
          <p14:tracePt t="66861" x="8743950" y="5257800"/>
          <p14:tracePt t="66902" x="8750300" y="5257800"/>
          <p14:tracePt t="66914" x="8756650" y="5251450"/>
          <p14:tracePt t="66930" x="8763000" y="5245100"/>
          <p14:tracePt t="66949" x="8775700" y="5245100"/>
          <p14:tracePt t="66966" x="8782050" y="5245100"/>
          <p14:tracePt t="66983" x="8788400" y="5245100"/>
          <p14:tracePt t="67047" x="8794750" y="5245100"/>
          <p14:tracePt t="67055" x="8801100" y="5245100"/>
          <p14:tracePt t="67060" x="8813800" y="5245100"/>
          <p14:tracePt t="67079" x="8851900" y="5238750"/>
          <p14:tracePt t="67101" x="8921750" y="5232400"/>
          <p14:tracePt t="67109" x="8940800" y="5226050"/>
          <p14:tracePt t="67128" x="8966200" y="5226050"/>
          <p14:tracePt t="67160" x="8972550" y="5226050"/>
          <p14:tracePt t="67207" x="8978900" y="5226050"/>
          <p14:tracePt t="67215" x="8985250" y="5226050"/>
          <p14:tracePt t="67227" x="8997950" y="5226050"/>
          <p14:tracePt t="67245" x="9017000" y="5226050"/>
          <p14:tracePt t="67262" x="9036050" y="5226050"/>
          <p14:tracePt t="67281" x="9048750" y="5226050"/>
          <p14:tracePt t="67308" x="9055100" y="5226050"/>
          <p14:tracePt t="67324" x="9055100" y="5219700"/>
          <p14:tracePt t="67333" x="9061450" y="5219700"/>
          <p14:tracePt t="67346" x="9067800" y="5213350"/>
          <p14:tracePt t="67362" x="9074150" y="5213350"/>
          <p14:tracePt t="67380" x="9086850" y="5200650"/>
          <p14:tracePt t="67396" x="9093200" y="5200650"/>
          <p14:tracePt t="67427" x="9093200" y="5194300"/>
          <p14:tracePt t="67448" x="9099550" y="5194300"/>
          <p14:tracePt t="67470" x="9105900" y="5187950"/>
          <p14:tracePt t="67495" x="9105900" y="5181600"/>
          <p14:tracePt t="67512" x="9112250" y="5175250"/>
          <p14:tracePt t="67546" x="9112250" y="5168900"/>
          <p14:tracePt t="67578" x="9112250" y="5175250"/>
          <p14:tracePt t="67598" x="9112250" y="5181600"/>
          <p14:tracePt t="67609" x="9112250" y="5187950"/>
          <p14:tracePt t="67627" x="9112250" y="5194300"/>
          <p14:tracePt t="67645" x="9112250" y="5200650"/>
          <p14:tracePt t="67663" x="9105900" y="5200650"/>
          <p14:tracePt t="67828" x="9112250" y="5200650"/>
          <p14:tracePt t="67838" x="9118600" y="5200650"/>
          <p14:tracePt t="67846" x="9124950" y="5200650"/>
          <p14:tracePt t="67863" x="9131300" y="5200650"/>
          <p14:tracePt t="67878" x="9137650" y="5200650"/>
          <p14:tracePt t="68039" x="9131300" y="5200650"/>
          <p14:tracePt t="68048" x="9124950" y="5200650"/>
          <p14:tracePt t="68068" x="9112250" y="5194300"/>
          <p14:tracePt t="68070" x="9105900" y="5194300"/>
          <p14:tracePt t="68077" x="9099550" y="5187950"/>
          <p14:tracePt t="68112" x="9093200" y="5187950"/>
          <p14:tracePt t="68211" x="9099550" y="5187950"/>
          <p14:tracePt t="68227" x="9099550" y="5181600"/>
          <p14:tracePt t="68235" x="9105900" y="5181600"/>
          <p14:tracePt t="68366" x="9112250" y="5181600"/>
          <p14:tracePt t="68461" x="9118600" y="5181600"/>
          <p14:tracePt t="68470" x="9118600" y="5175250"/>
          <p14:tracePt t="68789" x="9118600" y="5168900"/>
          <p14:tracePt t="68798" x="9124950" y="5168900"/>
          <p14:tracePt t="68889" x="9131300" y="5168900"/>
          <p14:tracePt t="68894" x="9137650" y="5162550"/>
          <p14:tracePt t="68912" x="9156700" y="5149850"/>
          <p14:tracePt t="68930" x="9182100" y="5137150"/>
          <p14:tracePt t="68948" x="9220200" y="5111750"/>
          <p14:tracePt t="68966" x="9239250" y="5105400"/>
          <p14:tracePt t="68979" x="9251950" y="5099050"/>
          <p14:tracePt t="68997" x="9258300" y="5099050"/>
          <p14:tracePt t="69013" x="9264650" y="5099050"/>
          <p14:tracePt t="69028" x="9372600" y="5118100"/>
          <p14:tracePt t="69048" x="9499600" y="5156200"/>
          <p14:tracePt t="69065" x="9639300" y="5187950"/>
          <p14:tracePt t="69070" x="9721850" y="5200650"/>
          <p14:tracePt t="69084" x="9880600" y="5219700"/>
          <p14:tracePt t="69099" x="9982200" y="5232400"/>
          <p14:tracePt t="69102" x="10077450" y="5232400"/>
          <p14:tracePt t="69111" x="10140950" y="5232400"/>
          <p14:tracePt t="69129" x="10287000" y="5232400"/>
          <p14:tracePt t="69133" x="10344150" y="5232400"/>
          <p14:tracePt t="69146" x="10375900" y="5232400"/>
          <p14:tracePt t="69163" x="10414000" y="5226050"/>
          <p14:tracePt t="69166" x="10420350" y="5219700"/>
          <p14:tracePt t="69417" x="10420350" y="5226050"/>
          <p14:tracePt t="69434" x="10420350" y="5232400"/>
          <p14:tracePt t="69457" x="10420350" y="5238750"/>
          <p14:tracePt t="69588" x="10414000" y="5238750"/>
          <p14:tracePt t="69602" x="10414000" y="5232400"/>
          <p14:tracePt t="69627" x="10407650" y="5232400"/>
          <p14:tracePt t="69674" x="10407650" y="5226050"/>
          <p14:tracePt t="69684" x="10401300" y="5226050"/>
          <p14:tracePt t="69707" x="10394950" y="5226050"/>
          <p14:tracePt t="69716" x="10375900" y="5226050"/>
          <p14:tracePt t="69733" x="10337800" y="5226050"/>
          <p14:tracePt t="69763" x="10172700" y="5238750"/>
          <p14:tracePt t="69781" x="10071100" y="5245100"/>
          <p14:tracePt t="69797" x="9982200" y="5257800"/>
          <p14:tracePt t="69830" x="9785350" y="5270500"/>
          <p14:tracePt t="69847" x="9652000" y="5270500"/>
          <p14:tracePt t="69866" x="9480550" y="5276850"/>
          <p14:tracePt t="69880" x="9417050" y="5276850"/>
          <p14:tracePt t="69897" x="9271000" y="5276850"/>
          <p14:tracePt t="69914" x="9156700" y="5276850"/>
          <p14:tracePt t="69930" x="9042400" y="5283200"/>
          <p14:tracePt t="69947" x="8940800" y="5289550"/>
          <p14:tracePt t="69963" x="8839200" y="5302250"/>
          <p14:tracePt t="69982" x="8750300" y="5314950"/>
          <p14:tracePt t="69998" x="8680450" y="5346700"/>
          <p14:tracePt t="70011" x="8655050" y="5372100"/>
          <p14:tracePt t="70031" x="8648700" y="5397500"/>
          <p14:tracePt t="70048" x="8648700" y="5416550"/>
          <p14:tracePt t="70065" x="8648700" y="5435600"/>
          <p14:tracePt t="70066" x="8655050" y="5448300"/>
          <p14:tracePt t="70080" x="8655050" y="5454650"/>
          <p14:tracePt t="70096" x="8655050" y="5473700"/>
          <p14:tracePt t="70113" x="8661400" y="5480050"/>
          <p14:tracePt t="70223" x="8667750" y="5486400"/>
          <p14:tracePt t="70275" x="8674100" y="5486400"/>
          <p14:tracePt t="70285" x="8674100" y="5492750"/>
          <p14:tracePt t="70352" x="8680450" y="5492750"/>
          <p14:tracePt t="70375" x="8680450" y="5499100"/>
          <p14:tracePt t="70529" x="8686800" y="5499100"/>
          <p14:tracePt t="70539" x="8693150" y="5499100"/>
          <p14:tracePt t="70565" x="8724900" y="5505450"/>
          <p14:tracePt t="70584" x="8769350" y="5505450"/>
          <p14:tracePt t="70600" x="8788400" y="5511800"/>
          <p14:tracePt t="70632" x="8820150" y="5511800"/>
          <p14:tracePt t="70650" x="8845550" y="5505450"/>
          <p14:tracePt t="70664" x="8870950" y="5499100"/>
          <p14:tracePt t="70697" x="8959850" y="5499100"/>
          <p14:tracePt t="70714" x="9017000" y="5505450"/>
          <p14:tracePt t="70733" x="9048750" y="5511800"/>
          <p14:tracePt t="70736" x="9055100" y="5511800"/>
          <p14:tracePt t="70747" x="9067800" y="5511800"/>
          <p14:tracePt t="70763" x="9080500" y="5518150"/>
          <p14:tracePt t="70781" x="9093200" y="5518150"/>
          <p14:tracePt t="70799" x="9124950" y="5511800"/>
          <p14:tracePt t="70802" x="9150350" y="5511800"/>
          <p14:tracePt t="70812" x="9182100" y="5505450"/>
          <p14:tracePt t="70830" x="9258300" y="5505450"/>
          <p14:tracePt t="70847" x="9359900" y="5505450"/>
          <p14:tracePt t="70865" x="9505950" y="5505450"/>
          <p14:tracePt t="70882" x="9575800" y="5511800"/>
          <p14:tracePt t="70898" x="9639300" y="5511800"/>
          <p14:tracePt t="70912" x="9683750" y="5518150"/>
          <p14:tracePt t="70931" x="9753600" y="5518150"/>
          <p14:tracePt t="70964" x="9899650" y="5518150"/>
          <p14:tracePt t="70981" x="9969500" y="5518150"/>
          <p14:tracePt t="71000" x="10058400" y="5518150"/>
          <p14:tracePt t="71002" x="10077450" y="5518150"/>
          <p14:tracePt t="71013" x="10115550" y="5518150"/>
          <p14:tracePt t="71030" x="10147300" y="5511800"/>
          <p14:tracePt t="71157" x="10153650" y="5511800"/>
          <p14:tracePt t="71172" x="10160000" y="5511800"/>
          <p14:tracePt t="71188" x="10166350" y="5511800"/>
          <p14:tracePt t="71199" x="10172700" y="5518150"/>
          <p14:tracePt t="71231" x="10229850" y="5530850"/>
          <p14:tracePt t="71248" x="10255250" y="5543550"/>
          <p14:tracePt t="71266" x="10287000" y="5556250"/>
          <p14:tracePt t="71298" x="10325100" y="5562600"/>
          <p14:tracePt t="71503" x="10331450" y="5562600"/>
          <p14:tracePt t="71613" x="10337800" y="5562600"/>
          <p14:tracePt t="71623" x="10344150" y="5556250"/>
          <p14:tracePt t="71634" x="10350500" y="5556250"/>
          <p14:tracePt t="71650" x="10356850" y="5556250"/>
          <p14:tracePt t="71666" x="10375900" y="5549900"/>
          <p14:tracePt t="71684" x="10420350" y="5537200"/>
          <p14:tracePt t="71700" x="10471150" y="5537200"/>
          <p14:tracePt t="71715" x="10534650" y="5530850"/>
          <p14:tracePt t="71731" x="10629900" y="5524500"/>
          <p14:tracePt t="71766" x="10839450" y="5518150"/>
          <p14:tracePt t="71782" x="10896600" y="5511800"/>
          <p14:tracePt t="71798" x="10915650" y="5505450"/>
          <p14:tracePt t="71831" x="10915650" y="5499100"/>
          <p14:tracePt t="71955" x="10922000" y="5499100"/>
          <p14:tracePt t="71963" x="10928350" y="5499100"/>
          <p14:tracePt t="71970" x="10941050" y="5499100"/>
          <p14:tracePt t="71982" x="10960100" y="5499100"/>
          <p14:tracePt t="71999" x="11010900" y="5486400"/>
          <p14:tracePt t="72016" x="11074400" y="5461000"/>
          <p14:tracePt t="72035" x="11144250" y="5441950"/>
          <p14:tracePt t="72051" x="11176000" y="5435600"/>
          <p14:tracePt t="72067" x="11188700" y="5435600"/>
          <p14:tracePt t="72083" x="11195050" y="5435600"/>
          <p14:tracePt t="72101" x="11201400" y="5435600"/>
          <p14:tracePt t="72117" x="11214100" y="5422900"/>
          <p14:tracePt t="72130" x="11233150" y="5397500"/>
          <p14:tracePt t="72165" x="11258550" y="5359400"/>
          <p14:tracePt t="72184" x="11264900" y="5353050"/>
          <p14:tracePt t="72242" x="11258550" y="5353050"/>
          <p14:tracePt t="72256" x="11252200" y="5359400"/>
          <p14:tracePt t="72272" x="11245850" y="5359400"/>
          <p14:tracePt t="72282" x="11239500" y="5365750"/>
          <p14:tracePt t="72300" x="11220450" y="5372100"/>
          <p14:tracePt t="72315" x="11188700" y="5372100"/>
          <p14:tracePt t="72331" x="11150600" y="5378450"/>
          <p14:tracePt t="72349" x="11106150" y="5384800"/>
          <p14:tracePt t="72366" x="11055350" y="5397500"/>
          <p14:tracePt t="72384" x="11010900" y="5416550"/>
          <p14:tracePt t="72385" x="10998200" y="5422900"/>
          <p14:tracePt t="72398" x="10960100" y="5441950"/>
          <p14:tracePt t="72415" x="10902950" y="5473700"/>
          <p14:tracePt t="72432" x="10858500" y="5486400"/>
          <p14:tracePt t="72449" x="10718800" y="5524500"/>
          <p14:tracePt t="72467" x="10636250" y="5537200"/>
          <p14:tracePt t="72480" x="10509250" y="5549900"/>
          <p14:tracePt t="72499" x="10407650" y="5549900"/>
          <p14:tracePt t="72517" x="10312400" y="5549900"/>
          <p14:tracePt t="72536" x="10217150" y="5537200"/>
          <p14:tracePt t="72537" x="10134600" y="5530850"/>
          <p14:tracePt t="72547" x="10039350" y="5518150"/>
          <p14:tracePt t="72565" x="9899650" y="5505450"/>
          <p14:tracePt t="72583" x="9709150" y="5486400"/>
          <p14:tracePt t="72602" x="9493250" y="5461000"/>
          <p14:tracePt t="72631" x="9309100" y="5441950"/>
          <p14:tracePt t="72649" x="9201150" y="5435600"/>
          <p14:tracePt t="72652" x="9150350" y="5435600"/>
          <p14:tracePt t="72666" x="9048750" y="5429250"/>
          <p14:tracePt t="72681" x="8991600" y="5429250"/>
          <p14:tracePt t="72684" x="8921750" y="5429250"/>
          <p14:tracePt t="72700" x="8826500" y="5435600"/>
          <p14:tracePt t="72716" x="8718550" y="5448300"/>
          <p14:tracePt t="72732" x="8648700" y="5461000"/>
          <p14:tracePt t="72765" x="8591550" y="5480050"/>
          <p14:tracePt t="72784" x="8591550" y="5492750"/>
          <p14:tracePt t="72800" x="8591550" y="5511800"/>
          <p14:tracePt t="72816" x="8591550" y="5537200"/>
          <p14:tracePt t="72821" x="8591550" y="5549900"/>
          <p14:tracePt t="72832" x="8597900" y="5568950"/>
          <p14:tracePt t="72834" x="8597900" y="5581650"/>
          <p14:tracePt t="72848" x="8604250" y="5600700"/>
          <p14:tracePt t="72850" x="8610600" y="5613400"/>
          <p14:tracePt t="72864" x="8616950" y="5626100"/>
          <p14:tracePt t="72866" x="8623300" y="5645150"/>
          <p14:tracePt t="72900" x="8636000" y="5676900"/>
          <p14:tracePt t="72902" x="8642350" y="5689600"/>
          <p14:tracePt t="72917" x="8648700" y="5695950"/>
          <p14:tracePt t="72933" x="8648700" y="5702300"/>
          <p14:tracePt t="73112" x="8648700" y="5708650"/>
          <p14:tracePt t="73128" x="8655050" y="5715000"/>
          <p14:tracePt t="73137" x="8655050" y="5721350"/>
          <p14:tracePt t="73168" x="8661400" y="5727700"/>
          <p14:tracePt t="73217" x="8661400" y="5734050"/>
          <p14:tracePt t="73227" x="8667750" y="5734050"/>
          <p14:tracePt t="73240" x="8667750" y="5740400"/>
          <p14:tracePt t="73250" x="8667750" y="5746750"/>
          <p14:tracePt t="73267" x="8667750" y="5753100"/>
          <p14:tracePt t="73299" x="8667750" y="5778500"/>
          <p14:tracePt t="73317" x="8674100" y="5791200"/>
          <p14:tracePt t="73333" x="8674100" y="5803900"/>
          <p14:tracePt t="73348" x="8680450" y="5810250"/>
          <p14:tracePt t="73408" x="8686800" y="5810250"/>
          <p14:tracePt t="73419" x="8693150" y="5810250"/>
          <p14:tracePt t="73437" x="8718550" y="5797550"/>
          <p14:tracePt t="73450" x="8737600" y="5791200"/>
          <p14:tracePt t="73466" x="8775700" y="5778500"/>
          <p14:tracePt t="73500" x="8858250" y="5759450"/>
          <p14:tracePt t="73503" x="8877300" y="5753100"/>
          <p14:tracePt t="73518" x="8909050" y="5740400"/>
          <p14:tracePt t="73533" x="8928100" y="5727700"/>
          <p14:tracePt t="73566" x="8966200" y="5708650"/>
          <p14:tracePt t="73583" x="8985250" y="5702300"/>
          <p14:tracePt t="73599" x="8997950" y="5695950"/>
          <p14:tracePt t="73616" x="9010650" y="5695950"/>
          <p14:tracePt t="73634" x="9017000" y="5689600"/>
          <p14:tracePt t="73651" x="9023350" y="5689600"/>
          <p14:tracePt t="73654" x="9029700" y="5683250"/>
          <p14:tracePt t="73665" x="9036050" y="5683250"/>
          <p14:tracePt t="73682" x="9042400" y="5683250"/>
          <p14:tracePt t="73700" x="9086850" y="5683250"/>
          <p14:tracePt t="73720" x="9156700" y="5689600"/>
          <p14:tracePt t="73734" x="9175750" y="5689600"/>
          <p14:tracePt t="73766" x="9220200" y="5689600"/>
          <p14:tracePt t="73805" x="9226550" y="5689600"/>
          <p14:tracePt t="73817" x="9232900" y="5689600"/>
          <p14:tracePt t="73832" x="9258300" y="5689600"/>
          <p14:tracePt t="73850" x="9328150" y="5695950"/>
          <p14:tracePt t="73866" x="9410700" y="5702300"/>
          <p14:tracePt t="73884" x="9518650" y="5727700"/>
          <p14:tracePt t="73902" x="9544050" y="5734050"/>
          <p14:tracePt t="73920" x="9550400" y="5740400"/>
          <p14:tracePt t="73958" x="9556750" y="5740400"/>
          <p14:tracePt t="73968" x="9563100" y="5740400"/>
          <p14:tracePt t="73985" x="9582150" y="5740400"/>
          <p14:tracePt t="74001" x="9607550" y="5740400"/>
          <p14:tracePt t="74018" x="9652000" y="5740400"/>
          <p14:tracePt t="74034" x="9683750" y="5740400"/>
          <p14:tracePt t="74037" x="9696450" y="5734050"/>
          <p14:tracePt t="74049" x="9715500" y="5734050"/>
          <p14:tracePt t="74066" x="9721850" y="5734050"/>
          <p14:tracePt t="74084" x="9728200" y="5734050"/>
          <p14:tracePt t="74116" x="9728200" y="5727700"/>
          <p14:tracePt t="74125" x="9734550" y="5727700"/>
          <p14:tracePt t="74157" x="9740900" y="5727700"/>
          <p14:tracePt t="74167" x="9740900" y="5721350"/>
          <p14:tracePt t="74183" x="9740900" y="5715000"/>
          <p14:tracePt t="74201" x="9753600" y="5708650"/>
          <p14:tracePt t="74217" x="9759950" y="5708650"/>
          <p14:tracePt t="74234" x="9772650" y="5702300"/>
          <p14:tracePt t="74249" x="9779000" y="5702300"/>
          <p14:tracePt t="74268" x="9817100" y="5695950"/>
          <p14:tracePt t="74284" x="9842500" y="5695950"/>
          <p14:tracePt t="74301" x="9874250" y="5695950"/>
          <p14:tracePt t="74317" x="9893300" y="5695950"/>
          <p14:tracePt t="74333" x="9912350" y="5689600"/>
          <p14:tracePt t="74350" x="9925050" y="5689600"/>
          <p14:tracePt t="74369" x="9937750" y="5689600"/>
          <p14:tracePt t="74553" x="9944100" y="5689600"/>
          <p14:tracePt t="74568" x="9950450" y="5689600"/>
          <p14:tracePt t="74586" x="9956800" y="5689600"/>
          <p14:tracePt t="74600" x="9969500" y="5689600"/>
          <p14:tracePt t="74633" x="10134600" y="5702300"/>
          <p14:tracePt t="74655" x="10293350" y="5721350"/>
          <p14:tracePt t="74667" x="10356850" y="5727700"/>
          <p14:tracePt t="74684" x="10458450" y="5734050"/>
          <p14:tracePt t="74702" x="10579100" y="5734050"/>
          <p14:tracePt t="74718" x="10623550" y="5727700"/>
          <p14:tracePt t="74736" x="10655300" y="5727700"/>
          <p14:tracePt t="74752" x="10687050" y="5721350"/>
          <p14:tracePt t="74768" x="10718800" y="5721350"/>
          <p14:tracePt t="74785" x="10763250" y="5721350"/>
          <p14:tracePt t="74804" x="10807700" y="5727700"/>
          <p14:tracePt t="74808" x="10820400" y="5727700"/>
          <p14:tracePt t="74817" x="10826750" y="5727700"/>
          <p14:tracePt t="74834" x="10845800" y="5727700"/>
          <p14:tracePt t="74930" x="10852150" y="5727700"/>
          <p14:tracePt t="74937" x="10858500" y="5721350"/>
          <p14:tracePt t="74968" x="10902950" y="5715000"/>
          <p14:tracePt t="74990" x="10934700" y="5708650"/>
          <p14:tracePt t="74992" x="10953750" y="5708650"/>
          <p14:tracePt t="75000" x="10985500" y="5702300"/>
          <p14:tracePt t="75035" x="11055350" y="5695950"/>
          <p14:tracePt t="75056" x="11080750" y="5702300"/>
          <p14:tracePt t="75058" x="11093450" y="5702300"/>
          <p14:tracePt t="75071" x="11099800" y="5702300"/>
          <p14:tracePt t="75082" x="11118850" y="5708650"/>
          <p14:tracePt t="75100" x="11137900" y="5708650"/>
          <p14:tracePt t="75119" x="11150600" y="5708650"/>
          <p14:tracePt t="75138" x="11169650" y="5708650"/>
          <p14:tracePt t="75196" x="11176000" y="5708650"/>
          <p14:tracePt t="75221" x="11176000" y="5702300"/>
          <p14:tracePt t="75236" x="11182350" y="5702300"/>
          <p14:tracePt t="75636" x="11176000" y="5702300"/>
          <p14:tracePt t="75644" x="11169650" y="5695950"/>
          <p14:tracePt t="75655" x="11163300" y="5695950"/>
          <p14:tracePt t="75670" x="11144250" y="5695950"/>
          <p14:tracePt t="75701" x="11074400" y="5689600"/>
          <p14:tracePt t="75723" x="10972800" y="5683250"/>
          <p14:tracePt t="75740" x="10902950" y="5683250"/>
          <p14:tracePt t="75771" x="10718800" y="5683250"/>
          <p14:tracePt t="75788" x="10642600" y="5689600"/>
          <p14:tracePt t="75805" x="10553700" y="5695950"/>
          <p14:tracePt t="75834" x="10394950" y="5715000"/>
          <p14:tracePt t="75852" x="10242550" y="5721350"/>
          <p14:tracePt t="75869" x="10096500" y="5721350"/>
          <p14:tracePt t="75902" x="9855200" y="5721350"/>
          <p14:tracePt t="75923" x="9677400" y="5721350"/>
          <p14:tracePt t="75940" x="9563100" y="5721350"/>
          <p14:tracePt t="75952" x="9499600" y="5721350"/>
          <p14:tracePt t="75969" x="9366250" y="5715000"/>
          <p14:tracePt t="75986" x="9232900" y="5695950"/>
          <p14:tracePt t="76004" x="9067800" y="5670550"/>
          <p14:tracePt t="76022" x="8940800" y="5638800"/>
          <p14:tracePt t="76036" x="8851900" y="5619750"/>
          <p14:tracePt t="76052" x="8743950" y="5588000"/>
          <p14:tracePt t="76071" x="8680450" y="5562600"/>
          <p14:tracePt t="76102" x="8610600" y="5511800"/>
          <p14:tracePt t="76120" x="8610600" y="5499100"/>
          <p14:tracePt t="76138" x="8610600" y="5486400"/>
          <p14:tracePt t="76169" x="8648700" y="5473700"/>
          <p14:tracePt t="76190" x="8655050" y="5480050"/>
          <p14:tracePt t="76204" x="8661400" y="5480050"/>
          <p14:tracePt t="76207" x="8667750" y="5492750"/>
          <p14:tracePt t="76222" x="8686800" y="5505450"/>
          <p14:tracePt t="76239" x="8718550" y="5537200"/>
          <p14:tracePt t="76255" x="8743950" y="5568950"/>
          <p14:tracePt t="76274" x="8788400" y="5632450"/>
          <p14:tracePt t="76289" x="8813800" y="5683250"/>
          <p14:tracePt t="76305" x="8826500" y="5740400"/>
          <p14:tracePt t="76317" x="8832850" y="5765800"/>
          <p14:tracePt t="76338" x="8851900" y="5810250"/>
          <p14:tracePt t="76356" x="8864600" y="5822950"/>
          <p14:tracePt t="76369" x="8864600" y="5842000"/>
          <p14:tracePt t="76386" x="8870950" y="5861050"/>
          <p14:tracePt t="76406" x="8870950" y="5873750"/>
          <p14:tracePt t="76409" x="8877300" y="5886450"/>
          <p14:tracePt t="76448" x="8883650" y="5886450"/>
          <p14:tracePt t="76466" x="8890000" y="5886450"/>
          <p14:tracePt t="76510" x="8896350" y="5886450"/>
          <p14:tracePt t="76525" x="8902700" y="5892800"/>
          <p14:tracePt t="76541" x="8909050" y="5892800"/>
          <p14:tracePt t="76570" x="8928100" y="5899150"/>
          <p14:tracePt t="76589" x="8966200" y="5880100"/>
          <p14:tracePt t="76608" x="9010650" y="5835650"/>
          <p14:tracePt t="76638" x="9118600" y="5683250"/>
          <p14:tracePt t="76654" x="9144000" y="5588000"/>
          <p14:tracePt t="76672" x="9150350" y="5480050"/>
          <p14:tracePt t="76685" x="9144000" y="5372100"/>
          <p14:tracePt t="76703" x="9131300" y="5245100"/>
          <p14:tracePt t="76720" x="9137650" y="5111750"/>
          <p14:tracePt t="76739" x="9144000" y="4991100"/>
          <p14:tracePt t="76742" x="9144000" y="4953000"/>
          <p14:tracePt t="76753" x="9144000" y="4902200"/>
          <p14:tracePt t="76769" x="9150350" y="4826000"/>
          <p14:tracePt t="76789" x="9169400" y="4711700"/>
          <p14:tracePt t="76820" x="9182100" y="4641850"/>
          <p14:tracePt t="76838" x="9188450" y="4610100"/>
          <p14:tracePt t="76852" x="9188450" y="4603750"/>
          <p14:tracePt t="76913" x="9182100" y="4603750"/>
          <p14:tracePt t="76929" x="9175750" y="4603750"/>
          <p14:tracePt t="76936" x="9169400" y="4597400"/>
          <p14:tracePt t="76969" x="9150350" y="4578350"/>
          <p14:tracePt t="76986" x="9144000" y="4559300"/>
          <p14:tracePt t="77005" x="9144000" y="4546600"/>
          <p14:tracePt t="77036" x="9137650" y="4533900"/>
          <p14:tracePt t="77057" x="9150350" y="4483100"/>
          <p14:tracePt t="77073" x="9169400" y="4451350"/>
          <p14:tracePt t="77088" x="9188450" y="4445000"/>
        </p14:tracePtLst>
      </p14:laserTraceLst>
    </p:ext>
  </p:extLst>
</p:sld>
</file>

<file path=ppt/tags/tag1.xml><?xml version="1.0" encoding="utf-8"?>
<p:tagLst xmlns:a="http://schemas.openxmlformats.org/drawingml/2006/main" xmlns:r="http://schemas.openxmlformats.org/officeDocument/2006/relationships" xmlns:p="http://schemas.openxmlformats.org/presentationml/2006/main">
  <p:tag name="TIMING" val="|38.7"/>
</p:tagLst>
</file>

<file path=ppt/tags/tag2.xml><?xml version="1.0" encoding="utf-8"?>
<p:tagLst xmlns:a="http://schemas.openxmlformats.org/drawingml/2006/main" xmlns:r="http://schemas.openxmlformats.org/officeDocument/2006/relationships" xmlns:p="http://schemas.openxmlformats.org/presentationml/2006/main">
  <p:tag name="TIMING" val="|23.4|7.9|21.3|45.3|35.3|15.2|17.3|25|40.8|28.1|13.7"/>
</p:tagLst>
</file>

<file path=ppt/tags/tag3.xml><?xml version="1.0" encoding="utf-8"?>
<p:tagLst xmlns:a="http://schemas.openxmlformats.org/drawingml/2006/main" xmlns:r="http://schemas.openxmlformats.org/officeDocument/2006/relationships" xmlns:p="http://schemas.openxmlformats.org/presentationml/2006/main">
  <p:tag name="TIMING" val="|10.6|14.2|16.2|54.2|20.1|23.6|29.1|36|17.2|36.9|54.5|32|76"/>
</p:tagLst>
</file>

<file path=ppt/tags/tag4.xml><?xml version="1.0" encoding="utf-8"?>
<p:tagLst xmlns:a="http://schemas.openxmlformats.org/drawingml/2006/main" xmlns:r="http://schemas.openxmlformats.org/officeDocument/2006/relationships" xmlns:p="http://schemas.openxmlformats.org/presentationml/2006/main">
  <p:tag name="TIMING" val="|22.2|13.6|23.8|12.3|16.4|120.5|10.3|15.4|27.6|35.5|18.4|10.1|28.1"/>
</p:tagLst>
</file>

<file path=ppt/tags/tag5.xml><?xml version="1.0" encoding="utf-8"?>
<p:tagLst xmlns:a="http://schemas.openxmlformats.org/drawingml/2006/main" xmlns:r="http://schemas.openxmlformats.org/officeDocument/2006/relationships" xmlns:p="http://schemas.openxmlformats.org/presentationml/2006/main">
  <p:tag name="TIMING" val="|13.2|21.2|9.2|25.8|16.4|10.3|25|30.3|26.6|22.8|5.7"/>
</p:tagLst>
</file>

<file path=ppt/tags/tag6.xml><?xml version="1.0" encoding="utf-8"?>
<p:tagLst xmlns:a="http://schemas.openxmlformats.org/drawingml/2006/main" xmlns:r="http://schemas.openxmlformats.org/officeDocument/2006/relationships" xmlns:p="http://schemas.openxmlformats.org/presentationml/2006/main">
  <p:tag name="TIMING" val="|9.3|7.6|11.2|38.3|99.6|15.7|8.4|8.9|14|38.5"/>
</p:tagLst>
</file>

<file path=ppt/tags/tag7.xml><?xml version="1.0" encoding="utf-8"?>
<p:tagLst xmlns:a="http://schemas.openxmlformats.org/drawingml/2006/main" xmlns:r="http://schemas.openxmlformats.org/officeDocument/2006/relationships" xmlns:p="http://schemas.openxmlformats.org/presentationml/2006/main">
  <p:tag name="TIMING" val="|30.5|8.8|19.4|19.6"/>
</p:tagLst>
</file>

<file path=ppt/theme/theme1.xml><?xml version="1.0" encoding="utf-8"?>
<a:theme xmlns:a="http://schemas.openxmlformats.org/drawingml/2006/main" name="3_Office-tema">
  <a:themeElements>
    <a:clrScheme name="MDV färger">
      <a:dk1>
        <a:sysClr val="windowText" lastClr="000000"/>
      </a:dk1>
      <a:lt1>
        <a:sysClr val="window" lastClr="FFFFFF"/>
      </a:lt1>
      <a:dk2>
        <a:srgbClr val="8E8E8E"/>
      </a:dk2>
      <a:lt2>
        <a:srgbClr val="FF9500"/>
      </a:lt2>
      <a:accent1>
        <a:srgbClr val="FF2D55"/>
      </a:accent1>
      <a:accent2>
        <a:srgbClr val="FFCC00"/>
      </a:accent2>
      <a:accent3>
        <a:srgbClr val="4CD964"/>
      </a:accent3>
      <a:accent4>
        <a:srgbClr val="5AC8FA"/>
      </a:accent4>
      <a:accent5>
        <a:srgbClr val="007AFF"/>
      </a:accent5>
      <a:accent6>
        <a:srgbClr val="ED1EB4"/>
      </a:accent6>
      <a:hlink>
        <a:srgbClr val="FF9500"/>
      </a:hlink>
      <a:folHlink>
        <a:srgbClr val="8E8E93"/>
      </a:folHlink>
    </a:clrScheme>
    <a:fontScheme name="Office-tem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3">
    <wetp:webextensionref xmlns:r="http://schemas.openxmlformats.org/officeDocument/2006/relationships" r:id="rId1"/>
  </wetp:taskpane>
  <wetp:taskpane dockstate="right" visibility="0" width="350" row="0">
    <wetp:webextensionref xmlns:r="http://schemas.openxmlformats.org/officeDocument/2006/relationships" r:id="rId2"/>
  </wetp:taskpane>
  <wetp:taskpane dockstate="right" visibility="0" width="700" row="1">
    <wetp:webextensionref xmlns:r="http://schemas.openxmlformats.org/officeDocument/2006/relationships" r:id="rId3"/>
  </wetp:taskpane>
</wetp:taskpanes>
</file>

<file path=ppt/webextensions/webextension1.xml><?xml version="1.0" encoding="utf-8"?>
<we:webextension xmlns:we="http://schemas.microsoft.com/office/webextensions/webextension/2010/11" id="{B6EC103C-D003-434C-B355-E65F9B3DBA30}">
  <we:reference id="wa104380121" version="2.0.0.0" store="sv-SE" storeType="OMEX"/>
  <we:alternateReferences>
    <we:reference id="wa104380121" version="2.0.0.0" store="WA104380121"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11369150-3A0E-4CFB-A103-76485310760A}">
  <we:reference id="wa104379279" version="2.1.0.0" store="sv-SE" storeType="OMEX"/>
  <we:alternateReferences>
    <we:reference id="WA104379279" version="2.1.0.0" store=""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C4E8725E-0444-4CE7-B40A-B244134EA6CE}">
  <we:reference id="wa104051163" version="1.2.0.3" store="sv-SE" storeType="OMEX"/>
  <we:alternateReferences>
    <we:reference id="wa104051163" version="1.2.0.3" store="wa10405116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Theme</Template>
  <TotalTime>12948</TotalTime>
  <Words>1782</Words>
  <Application>Microsoft Office PowerPoint</Application>
  <PresentationFormat>Bredbild</PresentationFormat>
  <Paragraphs>123</Paragraphs>
  <Slides>7</Slides>
  <Notes>7</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7</vt:i4>
      </vt:variant>
    </vt:vector>
  </HeadingPairs>
  <TitlesOfParts>
    <vt:vector size="13" baseType="lpstr">
      <vt:lpstr>Wingdings</vt:lpstr>
      <vt:lpstr>MV Boli</vt:lpstr>
      <vt:lpstr>Maiandra GD</vt:lpstr>
      <vt:lpstr>Calibri</vt:lpstr>
      <vt:lpstr>Arial</vt:lpstr>
      <vt:lpstr>3_Office-tema</vt:lpstr>
      <vt:lpstr>PowerPoint-presentation</vt:lpstr>
      <vt:lpstr>Guds kärlek</vt:lpstr>
      <vt:lpstr>Evangelisation</vt:lpstr>
      <vt:lpstr>Joh 3:16 – Ordens betydelse</vt:lpstr>
      <vt:lpstr>Joh 3:16 - Grammatiken</vt:lpstr>
      <vt:lpstr>Joh 3:16 - Inledningsorden</vt:lpstr>
      <vt:lpstr>Joh 3:16 - Sammanfattning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Anders Gärdeborn</dc:creator>
  <cp:lastModifiedBy>Anders Gärdeborn</cp:lastModifiedBy>
  <cp:revision>450</cp:revision>
  <cp:lastPrinted>2022-09-15T18:59:23Z</cp:lastPrinted>
  <dcterms:created xsi:type="dcterms:W3CDTF">2014-07-20T14:06:11Z</dcterms:created>
  <dcterms:modified xsi:type="dcterms:W3CDTF">2024-02-25T12:13:58Z</dcterms:modified>
</cp:coreProperties>
</file>